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57"/>
  </p:notesMasterIdLst>
  <p:sldIdLst>
    <p:sldId id="256" r:id="rId3"/>
    <p:sldId id="257" r:id="rId4"/>
    <p:sldId id="260" r:id="rId5"/>
    <p:sldId id="258" r:id="rId6"/>
    <p:sldId id="288" r:id="rId7"/>
    <p:sldId id="289" r:id="rId8"/>
    <p:sldId id="270" r:id="rId9"/>
    <p:sldId id="261" r:id="rId10"/>
    <p:sldId id="262" r:id="rId11"/>
    <p:sldId id="290" r:id="rId12"/>
    <p:sldId id="299" r:id="rId13"/>
    <p:sldId id="271" r:id="rId14"/>
    <p:sldId id="300" r:id="rId15"/>
    <p:sldId id="301" r:id="rId16"/>
    <p:sldId id="302" r:id="rId17"/>
    <p:sldId id="303" r:id="rId18"/>
    <p:sldId id="292" r:id="rId19"/>
    <p:sldId id="308" r:id="rId20"/>
    <p:sldId id="305" r:id="rId21"/>
    <p:sldId id="309" r:id="rId22"/>
    <p:sldId id="310" r:id="rId23"/>
    <p:sldId id="293" r:id="rId24"/>
    <p:sldId id="311" r:id="rId25"/>
    <p:sldId id="312" r:id="rId26"/>
    <p:sldId id="313" r:id="rId27"/>
    <p:sldId id="307" r:id="rId28"/>
    <p:sldId id="314" r:id="rId29"/>
    <p:sldId id="315" r:id="rId30"/>
    <p:sldId id="316" r:id="rId31"/>
    <p:sldId id="317" r:id="rId32"/>
    <p:sldId id="294" r:id="rId33"/>
    <p:sldId id="318" r:id="rId34"/>
    <p:sldId id="331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295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269" r:id="rId53"/>
    <p:sldId id="263" r:id="rId54"/>
    <p:sldId id="296" r:id="rId55"/>
    <p:sldId id="26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2978DB-EA19-4430-8C81-814EF08981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A1F4EE-47FF-49C2-A6CB-2D19B5986ADE}">
      <dgm:prSet phldrT="[텍스트]"/>
      <dgm:spPr/>
      <dgm:t>
        <a:bodyPr/>
        <a:lstStyle/>
        <a:p>
          <a:pPr latinLnBrk="1"/>
          <a:r>
            <a:rPr lang="en-US" altLang="ko-KR" dirty="0" smtClean="0"/>
            <a:t>C</a:t>
          </a:r>
          <a:r>
            <a:rPr lang="ko-KR" altLang="en-US" dirty="0" smtClean="0"/>
            <a:t>언어 기반의 복잡한 코딩 구성</a:t>
          </a:r>
          <a:endParaRPr lang="ko-KR" altLang="en-US" dirty="0"/>
        </a:p>
      </dgm:t>
    </dgm:pt>
    <dgm:pt modelId="{AA0257A4-8447-4289-B400-D689BA2B7D28}" type="parTrans" cxnId="{2ACF5338-3EC4-4CD0-9C5D-49843B2B011A}">
      <dgm:prSet/>
      <dgm:spPr/>
      <dgm:t>
        <a:bodyPr/>
        <a:lstStyle/>
        <a:p>
          <a:pPr latinLnBrk="1"/>
          <a:endParaRPr lang="ko-KR" altLang="en-US"/>
        </a:p>
      </dgm:t>
    </dgm:pt>
    <dgm:pt modelId="{30F88AD8-D274-4E57-8B6E-28140432E3C1}" type="sibTrans" cxnId="{2ACF5338-3EC4-4CD0-9C5D-49843B2B011A}">
      <dgm:prSet/>
      <dgm:spPr/>
      <dgm:t>
        <a:bodyPr/>
        <a:lstStyle/>
        <a:p>
          <a:pPr latinLnBrk="1"/>
          <a:endParaRPr lang="ko-KR" altLang="en-US"/>
        </a:p>
      </dgm:t>
    </dgm:pt>
    <dgm:pt modelId="{4EBCE656-88D4-4E3F-A6F7-8E166B155B97}">
      <dgm:prSet phldrT="[텍스트]"/>
      <dgm:spPr/>
      <dgm:t>
        <a:bodyPr/>
        <a:lstStyle/>
        <a:p>
          <a:pPr latinLnBrk="1"/>
          <a:r>
            <a:rPr lang="en-US" altLang="ko-KR" dirty="0" smtClean="0"/>
            <a:t>MFC </a:t>
          </a:r>
          <a:r>
            <a:rPr lang="ko-KR" altLang="en-US" dirty="0" smtClean="0"/>
            <a:t>프로그램의 느린 응답</a:t>
          </a:r>
          <a:endParaRPr lang="ko-KR" altLang="en-US" dirty="0"/>
        </a:p>
      </dgm:t>
    </dgm:pt>
    <dgm:pt modelId="{731726F2-61D8-4A5B-8887-FAF4608D19E1}" type="parTrans" cxnId="{BBCB9CE9-B108-422C-8F76-280F415197B6}">
      <dgm:prSet/>
      <dgm:spPr/>
      <dgm:t>
        <a:bodyPr/>
        <a:lstStyle/>
        <a:p>
          <a:pPr latinLnBrk="1"/>
          <a:endParaRPr lang="ko-KR" altLang="en-US"/>
        </a:p>
      </dgm:t>
    </dgm:pt>
    <dgm:pt modelId="{3BD5B4EE-0F6A-4D2C-8E6F-D57F3E83203E}" type="sibTrans" cxnId="{BBCB9CE9-B108-422C-8F76-280F415197B6}">
      <dgm:prSet/>
      <dgm:spPr/>
      <dgm:t>
        <a:bodyPr/>
        <a:lstStyle/>
        <a:p>
          <a:pPr latinLnBrk="1"/>
          <a:endParaRPr lang="ko-KR" altLang="en-US"/>
        </a:p>
      </dgm:t>
    </dgm:pt>
    <dgm:pt modelId="{1F63DCA7-8C09-4BE2-9E10-05BE8DE876BA}">
      <dgm:prSet phldrT="[텍스트]"/>
      <dgm:spPr/>
      <dgm:t>
        <a:bodyPr/>
        <a:lstStyle/>
        <a:p>
          <a:pPr latinLnBrk="1"/>
          <a:r>
            <a:rPr lang="ko-KR" altLang="en-US" dirty="0" smtClean="0"/>
            <a:t>이미지 대상으로만 효과 적용</a:t>
          </a:r>
          <a:endParaRPr lang="ko-KR" altLang="en-US" dirty="0"/>
        </a:p>
      </dgm:t>
    </dgm:pt>
    <dgm:pt modelId="{F799F50F-A681-443A-B297-2EAA0DA5DD17}" type="parTrans" cxnId="{153F72E9-FAA6-4540-B1FC-A862EB33217E}">
      <dgm:prSet/>
      <dgm:spPr/>
      <dgm:t>
        <a:bodyPr/>
        <a:lstStyle/>
        <a:p>
          <a:pPr latinLnBrk="1"/>
          <a:endParaRPr lang="ko-KR" altLang="en-US"/>
        </a:p>
      </dgm:t>
    </dgm:pt>
    <dgm:pt modelId="{51DD00A3-3683-41E5-BE79-05A5457A346B}" type="sibTrans" cxnId="{153F72E9-FAA6-4540-B1FC-A862EB33217E}">
      <dgm:prSet/>
      <dgm:spPr/>
      <dgm:t>
        <a:bodyPr/>
        <a:lstStyle/>
        <a:p>
          <a:pPr latinLnBrk="1"/>
          <a:endParaRPr lang="ko-KR" altLang="en-US"/>
        </a:p>
      </dgm:t>
    </dgm:pt>
    <dgm:pt modelId="{8A4C003E-DC67-4A7B-846B-31318EBC2491}" type="pres">
      <dgm:prSet presAssocID="{142978DB-EA19-4430-8C81-814EF089816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73A851-4CCC-4CEC-B82A-B3673BC3B4B0}" type="pres">
      <dgm:prSet presAssocID="{22A1F4EE-47FF-49C2-A6CB-2D19B5986ADE}" presName="parentLin" presStyleCnt="0"/>
      <dgm:spPr/>
    </dgm:pt>
    <dgm:pt modelId="{5B91B42B-E605-42C6-BBEE-E84DC579BAC3}" type="pres">
      <dgm:prSet presAssocID="{22A1F4EE-47FF-49C2-A6CB-2D19B5986ADE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5C8C4FC-D92A-46C3-9EB6-FD07ADC3C114}" type="pres">
      <dgm:prSet presAssocID="{22A1F4EE-47FF-49C2-A6CB-2D19B5986AD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986766-2A3A-40B5-A0B4-68B18BF9209D}" type="pres">
      <dgm:prSet presAssocID="{22A1F4EE-47FF-49C2-A6CB-2D19B5986ADE}" presName="negativeSpace" presStyleCnt="0"/>
      <dgm:spPr/>
    </dgm:pt>
    <dgm:pt modelId="{16FEFE57-EE51-43F6-92A6-32027A134588}" type="pres">
      <dgm:prSet presAssocID="{22A1F4EE-47FF-49C2-A6CB-2D19B5986ADE}" presName="childText" presStyleLbl="conFgAcc1" presStyleIdx="0" presStyleCnt="3">
        <dgm:presLayoutVars>
          <dgm:bulletEnabled val="1"/>
        </dgm:presLayoutVars>
      </dgm:prSet>
      <dgm:spPr/>
    </dgm:pt>
    <dgm:pt modelId="{811F2DDF-7BDC-4949-A9CF-3E1D8B896CAA}" type="pres">
      <dgm:prSet presAssocID="{30F88AD8-D274-4E57-8B6E-28140432E3C1}" presName="spaceBetweenRectangles" presStyleCnt="0"/>
      <dgm:spPr/>
    </dgm:pt>
    <dgm:pt modelId="{7852CC07-8228-40B2-94ED-B7DCEB2B26E3}" type="pres">
      <dgm:prSet presAssocID="{4EBCE656-88D4-4E3F-A6F7-8E166B155B97}" presName="parentLin" presStyleCnt="0"/>
      <dgm:spPr/>
    </dgm:pt>
    <dgm:pt modelId="{5BB677A9-703D-4440-9F10-6772F4405DFF}" type="pres">
      <dgm:prSet presAssocID="{4EBCE656-88D4-4E3F-A6F7-8E166B155B97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5B77986-6C2A-4277-96F8-B185820E3F6B}" type="pres">
      <dgm:prSet presAssocID="{4EBCE656-88D4-4E3F-A6F7-8E166B155B9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CF3F87-51D7-45C0-A435-3E1E1AFCCCF2}" type="pres">
      <dgm:prSet presAssocID="{4EBCE656-88D4-4E3F-A6F7-8E166B155B97}" presName="negativeSpace" presStyleCnt="0"/>
      <dgm:spPr/>
    </dgm:pt>
    <dgm:pt modelId="{3842ACEB-5172-41DD-A6D5-70B895E12C60}" type="pres">
      <dgm:prSet presAssocID="{4EBCE656-88D4-4E3F-A6F7-8E166B155B97}" presName="childText" presStyleLbl="conFgAcc1" presStyleIdx="1" presStyleCnt="3">
        <dgm:presLayoutVars>
          <dgm:bulletEnabled val="1"/>
        </dgm:presLayoutVars>
      </dgm:prSet>
      <dgm:spPr/>
    </dgm:pt>
    <dgm:pt modelId="{D4194D56-B322-4109-A735-4C26FE33F0E9}" type="pres">
      <dgm:prSet presAssocID="{3BD5B4EE-0F6A-4D2C-8E6F-D57F3E83203E}" presName="spaceBetweenRectangles" presStyleCnt="0"/>
      <dgm:spPr/>
    </dgm:pt>
    <dgm:pt modelId="{894264A5-D66F-4B94-8EC1-53A526392BF0}" type="pres">
      <dgm:prSet presAssocID="{1F63DCA7-8C09-4BE2-9E10-05BE8DE876BA}" presName="parentLin" presStyleCnt="0"/>
      <dgm:spPr/>
    </dgm:pt>
    <dgm:pt modelId="{343CBE60-799C-48F2-9429-8C9D0B96958A}" type="pres">
      <dgm:prSet presAssocID="{1F63DCA7-8C09-4BE2-9E10-05BE8DE876BA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39221E4-2C58-49C7-9E4C-391356ACA5C8}" type="pres">
      <dgm:prSet presAssocID="{1F63DCA7-8C09-4BE2-9E10-05BE8DE876B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0656A3-A4F9-4A2C-9BA8-2095834A8B59}" type="pres">
      <dgm:prSet presAssocID="{1F63DCA7-8C09-4BE2-9E10-05BE8DE876BA}" presName="negativeSpace" presStyleCnt="0"/>
      <dgm:spPr/>
    </dgm:pt>
    <dgm:pt modelId="{F6D29802-A962-4230-BA7B-319604C4E65B}" type="pres">
      <dgm:prSet presAssocID="{1F63DCA7-8C09-4BE2-9E10-05BE8DE876B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BCB9CE9-B108-422C-8F76-280F415197B6}" srcId="{142978DB-EA19-4430-8C81-814EF089816E}" destId="{4EBCE656-88D4-4E3F-A6F7-8E166B155B97}" srcOrd="1" destOrd="0" parTransId="{731726F2-61D8-4A5B-8887-FAF4608D19E1}" sibTransId="{3BD5B4EE-0F6A-4D2C-8E6F-D57F3E83203E}"/>
    <dgm:cxn modelId="{FC7D1981-4155-4E4F-84DF-CC57B62D4509}" type="presOf" srcId="{4EBCE656-88D4-4E3F-A6F7-8E166B155B97}" destId="{B5B77986-6C2A-4277-96F8-B185820E3F6B}" srcOrd="1" destOrd="0" presId="urn:microsoft.com/office/officeart/2005/8/layout/list1"/>
    <dgm:cxn modelId="{1AA993B2-9F08-4AD4-8E81-14CC575B7A4D}" type="presOf" srcId="{142978DB-EA19-4430-8C81-814EF089816E}" destId="{8A4C003E-DC67-4A7B-846B-31318EBC2491}" srcOrd="0" destOrd="0" presId="urn:microsoft.com/office/officeart/2005/8/layout/list1"/>
    <dgm:cxn modelId="{E7DA30B4-C833-4C94-8A51-78BDAA5304ED}" type="presOf" srcId="{4EBCE656-88D4-4E3F-A6F7-8E166B155B97}" destId="{5BB677A9-703D-4440-9F10-6772F4405DFF}" srcOrd="0" destOrd="0" presId="urn:microsoft.com/office/officeart/2005/8/layout/list1"/>
    <dgm:cxn modelId="{8A01E06F-FBF7-4339-A7FA-271AAF6AFDBA}" type="presOf" srcId="{1F63DCA7-8C09-4BE2-9E10-05BE8DE876BA}" destId="{343CBE60-799C-48F2-9429-8C9D0B96958A}" srcOrd="0" destOrd="0" presId="urn:microsoft.com/office/officeart/2005/8/layout/list1"/>
    <dgm:cxn modelId="{153F72E9-FAA6-4540-B1FC-A862EB33217E}" srcId="{142978DB-EA19-4430-8C81-814EF089816E}" destId="{1F63DCA7-8C09-4BE2-9E10-05BE8DE876BA}" srcOrd="2" destOrd="0" parTransId="{F799F50F-A681-443A-B297-2EAA0DA5DD17}" sibTransId="{51DD00A3-3683-41E5-BE79-05A5457A346B}"/>
    <dgm:cxn modelId="{4A81194E-AE3A-4448-8563-F0A43F15F084}" type="presOf" srcId="{1F63DCA7-8C09-4BE2-9E10-05BE8DE876BA}" destId="{039221E4-2C58-49C7-9E4C-391356ACA5C8}" srcOrd="1" destOrd="0" presId="urn:microsoft.com/office/officeart/2005/8/layout/list1"/>
    <dgm:cxn modelId="{2ACF5338-3EC4-4CD0-9C5D-49843B2B011A}" srcId="{142978DB-EA19-4430-8C81-814EF089816E}" destId="{22A1F4EE-47FF-49C2-A6CB-2D19B5986ADE}" srcOrd="0" destOrd="0" parTransId="{AA0257A4-8447-4289-B400-D689BA2B7D28}" sibTransId="{30F88AD8-D274-4E57-8B6E-28140432E3C1}"/>
    <dgm:cxn modelId="{FA2F74EB-EC30-4DB3-8EAF-120464372487}" type="presOf" srcId="{22A1F4EE-47FF-49C2-A6CB-2D19B5986ADE}" destId="{F5C8C4FC-D92A-46C3-9EB6-FD07ADC3C114}" srcOrd="1" destOrd="0" presId="urn:microsoft.com/office/officeart/2005/8/layout/list1"/>
    <dgm:cxn modelId="{1CF12D7C-489B-4C08-B07A-0149B0EF293E}" type="presOf" srcId="{22A1F4EE-47FF-49C2-A6CB-2D19B5986ADE}" destId="{5B91B42B-E605-42C6-BBEE-E84DC579BAC3}" srcOrd="0" destOrd="0" presId="urn:microsoft.com/office/officeart/2005/8/layout/list1"/>
    <dgm:cxn modelId="{74120C7E-D8BF-4C38-9E20-94DD6D489B3E}" type="presParOf" srcId="{8A4C003E-DC67-4A7B-846B-31318EBC2491}" destId="{6773A851-4CCC-4CEC-B82A-B3673BC3B4B0}" srcOrd="0" destOrd="0" presId="urn:microsoft.com/office/officeart/2005/8/layout/list1"/>
    <dgm:cxn modelId="{EC4EF552-B3D3-4409-A6A5-BCBCFB7F8BBB}" type="presParOf" srcId="{6773A851-4CCC-4CEC-B82A-B3673BC3B4B0}" destId="{5B91B42B-E605-42C6-BBEE-E84DC579BAC3}" srcOrd="0" destOrd="0" presId="urn:microsoft.com/office/officeart/2005/8/layout/list1"/>
    <dgm:cxn modelId="{F3458FA6-CD50-4BE9-B8E2-4D0CA219FB60}" type="presParOf" srcId="{6773A851-4CCC-4CEC-B82A-B3673BC3B4B0}" destId="{F5C8C4FC-D92A-46C3-9EB6-FD07ADC3C114}" srcOrd="1" destOrd="0" presId="urn:microsoft.com/office/officeart/2005/8/layout/list1"/>
    <dgm:cxn modelId="{E46F60E3-2303-4734-8731-425FB7E19FEF}" type="presParOf" srcId="{8A4C003E-DC67-4A7B-846B-31318EBC2491}" destId="{82986766-2A3A-40B5-A0B4-68B18BF9209D}" srcOrd="1" destOrd="0" presId="urn:microsoft.com/office/officeart/2005/8/layout/list1"/>
    <dgm:cxn modelId="{AA7B85CD-941C-4B18-A0EC-372F169AD9FE}" type="presParOf" srcId="{8A4C003E-DC67-4A7B-846B-31318EBC2491}" destId="{16FEFE57-EE51-43F6-92A6-32027A134588}" srcOrd="2" destOrd="0" presId="urn:microsoft.com/office/officeart/2005/8/layout/list1"/>
    <dgm:cxn modelId="{00D6CDC4-4774-40F4-9C49-57CA409BD8CD}" type="presParOf" srcId="{8A4C003E-DC67-4A7B-846B-31318EBC2491}" destId="{811F2DDF-7BDC-4949-A9CF-3E1D8B896CAA}" srcOrd="3" destOrd="0" presId="urn:microsoft.com/office/officeart/2005/8/layout/list1"/>
    <dgm:cxn modelId="{410C355E-1893-4137-93D3-82CF45C249F8}" type="presParOf" srcId="{8A4C003E-DC67-4A7B-846B-31318EBC2491}" destId="{7852CC07-8228-40B2-94ED-B7DCEB2B26E3}" srcOrd="4" destOrd="0" presId="urn:microsoft.com/office/officeart/2005/8/layout/list1"/>
    <dgm:cxn modelId="{E6E530EE-B43C-4A71-92E5-08E12FBC0247}" type="presParOf" srcId="{7852CC07-8228-40B2-94ED-B7DCEB2B26E3}" destId="{5BB677A9-703D-4440-9F10-6772F4405DFF}" srcOrd="0" destOrd="0" presId="urn:microsoft.com/office/officeart/2005/8/layout/list1"/>
    <dgm:cxn modelId="{F54F545E-A7D9-44A3-9D26-AE677EC53BB2}" type="presParOf" srcId="{7852CC07-8228-40B2-94ED-B7DCEB2B26E3}" destId="{B5B77986-6C2A-4277-96F8-B185820E3F6B}" srcOrd="1" destOrd="0" presId="urn:microsoft.com/office/officeart/2005/8/layout/list1"/>
    <dgm:cxn modelId="{CA1AB088-3EB0-4B1E-B4E3-2124552AFF3B}" type="presParOf" srcId="{8A4C003E-DC67-4A7B-846B-31318EBC2491}" destId="{82CF3F87-51D7-45C0-A435-3E1E1AFCCCF2}" srcOrd="5" destOrd="0" presId="urn:microsoft.com/office/officeart/2005/8/layout/list1"/>
    <dgm:cxn modelId="{4FAAEC6C-7B12-4023-9920-E9783EFEC7B4}" type="presParOf" srcId="{8A4C003E-DC67-4A7B-846B-31318EBC2491}" destId="{3842ACEB-5172-41DD-A6D5-70B895E12C60}" srcOrd="6" destOrd="0" presId="urn:microsoft.com/office/officeart/2005/8/layout/list1"/>
    <dgm:cxn modelId="{69D65B3D-376B-483C-B158-AFB92DAA8B93}" type="presParOf" srcId="{8A4C003E-DC67-4A7B-846B-31318EBC2491}" destId="{D4194D56-B322-4109-A735-4C26FE33F0E9}" srcOrd="7" destOrd="0" presId="urn:microsoft.com/office/officeart/2005/8/layout/list1"/>
    <dgm:cxn modelId="{BF2395C3-76AA-4EA1-9698-3C551D811C1B}" type="presParOf" srcId="{8A4C003E-DC67-4A7B-846B-31318EBC2491}" destId="{894264A5-D66F-4B94-8EC1-53A526392BF0}" srcOrd="8" destOrd="0" presId="urn:microsoft.com/office/officeart/2005/8/layout/list1"/>
    <dgm:cxn modelId="{A027A343-30E7-4691-A843-39C9D839A62B}" type="presParOf" srcId="{894264A5-D66F-4B94-8EC1-53A526392BF0}" destId="{343CBE60-799C-48F2-9429-8C9D0B96958A}" srcOrd="0" destOrd="0" presId="urn:microsoft.com/office/officeart/2005/8/layout/list1"/>
    <dgm:cxn modelId="{1D6CEF01-5036-40AD-9501-6846253F32AD}" type="presParOf" srcId="{894264A5-D66F-4B94-8EC1-53A526392BF0}" destId="{039221E4-2C58-49C7-9E4C-391356ACA5C8}" srcOrd="1" destOrd="0" presId="urn:microsoft.com/office/officeart/2005/8/layout/list1"/>
    <dgm:cxn modelId="{DAF9C8FE-8FC1-4819-AD9F-B52897D8EBAA}" type="presParOf" srcId="{8A4C003E-DC67-4A7B-846B-31318EBC2491}" destId="{260656A3-A4F9-4A2C-9BA8-2095834A8B59}" srcOrd="9" destOrd="0" presId="urn:microsoft.com/office/officeart/2005/8/layout/list1"/>
    <dgm:cxn modelId="{405E4ACA-8B00-4901-B36A-F006B67811A7}" type="presParOf" srcId="{8A4C003E-DC67-4A7B-846B-31318EBC2491}" destId="{F6D29802-A962-4230-BA7B-319604C4E6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3DEDF2-CEBD-4D57-8084-5646DBCBD359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동일이미지</a:t>
          </a:r>
          <a:endParaRPr lang="ko-KR" altLang="en-US" sz="1600" dirty="0"/>
        </a:p>
      </dgm:t>
    </dgm:pt>
    <dgm:pt modelId="{5EC761E4-FB32-4D53-85D8-4E215D2E1DE5}" type="par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DAA2B593-1F3F-42BE-B822-585CC966ED5F}" type="sib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960B96F8-ABED-4C97-943F-97035D9CD14C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밝게</a:t>
          </a:r>
          <a:r>
            <a:rPr lang="en-US" altLang="ko-KR" sz="1600" dirty="0" smtClean="0"/>
            <a:t>/</a:t>
          </a:r>
          <a:r>
            <a:rPr lang="ko-KR" altLang="en-US" sz="1600" dirty="0" smtClean="0"/>
            <a:t>어둡게</a:t>
          </a:r>
          <a:endParaRPr lang="ko-KR" altLang="en-US" sz="1600" dirty="0"/>
        </a:p>
      </dgm:t>
    </dgm:pt>
    <dgm:pt modelId="{0F4088B5-424B-4C15-9464-AFFC2003929A}" type="par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D01A9323-974C-49C4-8B74-87F41D0A5930}" type="sib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그레이스케일</a:t>
          </a:r>
          <a:endParaRPr lang="ko-KR" altLang="en-US" sz="16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반전</a:t>
          </a:r>
          <a:endParaRPr lang="ko-KR" altLang="en-US" sz="16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흑백</a:t>
          </a:r>
          <a:endParaRPr lang="ko-KR" altLang="en-US" sz="16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포스터라이징</a:t>
          </a:r>
          <a:endParaRPr lang="ko-KR" altLang="en-US" sz="16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40A744-7C61-4B96-8188-57A76C3B5531}" type="pres">
      <dgm:prSet presAssocID="{D43DEDF2-CEBD-4D57-8084-5646DBCBD35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AF3C08-735A-4157-8C05-FB4B705FA4A5}" type="pres">
      <dgm:prSet presAssocID="{DAA2B593-1F3F-42BE-B822-585CC966ED5F}" presName="sibTrans" presStyleCnt="0"/>
      <dgm:spPr/>
    </dgm:pt>
    <dgm:pt modelId="{5CB7BAE7-7872-42E3-B0E6-44EDB018CFF2}" type="pres">
      <dgm:prSet presAssocID="{960B96F8-ABED-4C97-943F-97035D9CD14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BD9DF-313D-4902-8D86-653357AE460B}" type="pres">
      <dgm:prSet presAssocID="{D01A9323-974C-49C4-8B74-87F41D0A5930}" presName="sibTrans" presStyleCnt="0"/>
      <dgm:spPr/>
    </dgm:pt>
    <dgm:pt modelId="{089AB2DE-5FF1-4F41-9489-B87A747AFF5E}" type="pres">
      <dgm:prSet presAssocID="{9A2671AD-AEFF-4E99-BF88-DD55F98936C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5" destOrd="0" parTransId="{7023E1D5-AF33-4FBE-9A13-5FA38DA2494B}" sibTransId="{0895CD2D-2813-428D-A43D-416B89E7AFD7}"/>
    <dgm:cxn modelId="{212164A9-8057-4FBC-8422-D131D0F702CA}" srcId="{533B366A-21C4-4A23-B003-0A50F263D331}" destId="{D43DEDF2-CEBD-4D57-8084-5646DBCBD359}" srcOrd="0" destOrd="0" parTransId="{5EC761E4-FB32-4D53-85D8-4E215D2E1DE5}" sibTransId="{DAA2B593-1F3F-42BE-B822-585CC966ED5F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14637895-6BAC-450D-97D4-1FDD748860F4}" type="presOf" srcId="{960B96F8-ABED-4C97-943F-97035D9CD14C}" destId="{5CB7BAE7-7872-42E3-B0E6-44EDB018CFF2}" srcOrd="0" destOrd="0" presId="urn:microsoft.com/office/officeart/2005/8/layout/default"/>
    <dgm:cxn modelId="{FE075ABF-3210-4838-A92F-85EFA07FDD22}" srcId="{533B366A-21C4-4A23-B003-0A50F263D331}" destId="{EC14A44A-9151-4634-9AE9-674A3CBBA136}" srcOrd="4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AD3A7905-321B-42FC-9934-03BDF8645024}" srcId="{533B366A-21C4-4A23-B003-0A50F263D331}" destId="{960B96F8-ABED-4C97-943F-97035D9CD14C}" srcOrd="1" destOrd="0" parTransId="{0F4088B5-424B-4C15-9464-AFFC2003929A}" sibTransId="{D01A9323-974C-49C4-8B74-87F41D0A5930}"/>
    <dgm:cxn modelId="{7987F482-D7BB-47C2-830C-FBF76275896F}" srcId="{533B366A-21C4-4A23-B003-0A50F263D331}" destId="{C6EC2F26-FEA8-4E75-9925-4790280E3F4B}" srcOrd="3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2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5E84C1AF-67E2-41D5-82D4-A4B81B7C4ED5}" type="presOf" srcId="{D43DEDF2-CEBD-4D57-8084-5646DBCBD359}" destId="{D140A744-7C61-4B96-8188-57A76C3B5531}" srcOrd="0" destOrd="0" presId="urn:microsoft.com/office/officeart/2005/8/layout/default"/>
    <dgm:cxn modelId="{D9AB042D-C239-4DC6-802D-684D62528D54}" type="presParOf" srcId="{CFF2434A-FA9C-49E0-8419-EC0422D60175}" destId="{D140A744-7C61-4B96-8188-57A76C3B5531}" srcOrd="0" destOrd="0" presId="urn:microsoft.com/office/officeart/2005/8/layout/default"/>
    <dgm:cxn modelId="{24551DEF-AB27-49D6-84E8-22D34A22CE21}" type="presParOf" srcId="{CFF2434A-FA9C-49E0-8419-EC0422D60175}" destId="{ECAF3C08-735A-4157-8C05-FB4B705FA4A5}" srcOrd="1" destOrd="0" presId="urn:microsoft.com/office/officeart/2005/8/layout/default"/>
    <dgm:cxn modelId="{F10E96C7-6F62-47F9-98D6-B21E66636296}" type="presParOf" srcId="{CFF2434A-FA9C-49E0-8419-EC0422D60175}" destId="{5CB7BAE7-7872-42E3-B0E6-44EDB018CFF2}" srcOrd="2" destOrd="0" presId="urn:microsoft.com/office/officeart/2005/8/layout/default"/>
    <dgm:cxn modelId="{579EA2DA-709E-42BC-A5EB-297931D0A706}" type="presParOf" srcId="{CFF2434A-FA9C-49E0-8419-EC0422D60175}" destId="{AB3BD9DF-313D-4902-8D86-653357AE460B}" srcOrd="3" destOrd="0" presId="urn:microsoft.com/office/officeart/2005/8/layout/default"/>
    <dgm:cxn modelId="{B1C8E0FB-D11B-4DCD-925B-B867983F6E1A}" type="presParOf" srcId="{CFF2434A-FA9C-49E0-8419-EC0422D60175}" destId="{089AB2DE-5FF1-4F41-9489-B87A747AFF5E}" srcOrd="4" destOrd="0" presId="urn:microsoft.com/office/officeart/2005/8/layout/default"/>
    <dgm:cxn modelId="{84A2D631-C21E-4BAE-8104-2F893739AE1E}" type="presParOf" srcId="{CFF2434A-FA9C-49E0-8419-EC0422D60175}" destId="{63E18240-5DAE-43E4-8FD4-DA70C643C399}" srcOrd="5" destOrd="0" presId="urn:microsoft.com/office/officeart/2005/8/layout/default"/>
    <dgm:cxn modelId="{541ACDE4-77BE-4929-B93B-81DFEDA12B5F}" type="presParOf" srcId="{CFF2434A-FA9C-49E0-8419-EC0422D60175}" destId="{C04AA998-531D-4A65-956C-304D92474F0C}" srcOrd="6" destOrd="0" presId="urn:microsoft.com/office/officeart/2005/8/layout/default"/>
    <dgm:cxn modelId="{090C4DF9-1CAB-4F71-88B1-889FCF74361A}" type="presParOf" srcId="{CFF2434A-FA9C-49E0-8419-EC0422D60175}" destId="{347F5ABD-99CB-4C4A-8E00-C3BEBC3722A2}" srcOrd="7" destOrd="0" presId="urn:microsoft.com/office/officeart/2005/8/layout/default"/>
    <dgm:cxn modelId="{A7C2985E-384A-4073-91D2-FEAB6BDFD96E}" type="presParOf" srcId="{CFF2434A-FA9C-49E0-8419-EC0422D60175}" destId="{251E05C9-54B7-47A8-9F4B-C097D15C9E60}" srcOrd="8" destOrd="0" presId="urn:microsoft.com/office/officeart/2005/8/layout/default"/>
    <dgm:cxn modelId="{4F1D2662-EEE6-47B9-8F4D-1D379C6ACE60}" type="presParOf" srcId="{CFF2434A-FA9C-49E0-8419-EC0422D60175}" destId="{1BAF8559-0F31-4F82-88FE-C0DDDD617E7E}" srcOrd="9" destOrd="0" presId="urn:microsoft.com/office/officeart/2005/8/layout/default"/>
    <dgm:cxn modelId="{C6098232-004C-4BE1-A7AA-CDCF4FE58A0B}" type="presParOf" srcId="{CFF2434A-FA9C-49E0-8419-EC0422D60175}" destId="{207673A8-0223-4AE3-839A-0EB0C4DCA45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확대</a:t>
          </a:r>
          <a:r>
            <a:rPr lang="en-US" altLang="ko-KR" sz="1600" dirty="0" smtClean="0"/>
            <a:t>/</a:t>
          </a:r>
          <a:r>
            <a:rPr lang="ko-KR" altLang="en-US" sz="1600" dirty="0" smtClean="0"/>
            <a:t>축소</a:t>
          </a:r>
          <a:endParaRPr lang="ko-KR" altLang="en-US" sz="16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이동</a:t>
          </a:r>
          <a:endParaRPr lang="ko-KR" altLang="en-US" sz="16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대칭</a:t>
          </a:r>
          <a:endParaRPr lang="ko-KR" altLang="en-US" sz="16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회전</a:t>
          </a:r>
          <a:endParaRPr lang="ko-KR" altLang="en-US" sz="16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AB2DE-5FF1-4F41-9489-B87A747AFF5E}" type="pres">
      <dgm:prSet presAssocID="{9A2671AD-AEFF-4E99-BF88-DD55F98936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3" destOrd="0" parTransId="{7023E1D5-AF33-4FBE-9A13-5FA38DA2494B}" sibTransId="{0895CD2D-2813-428D-A43D-416B89E7AFD7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FE075ABF-3210-4838-A92F-85EFA07FDD22}" srcId="{533B366A-21C4-4A23-B003-0A50F263D331}" destId="{EC14A44A-9151-4634-9AE9-674A3CBBA136}" srcOrd="2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7987F482-D7BB-47C2-830C-FBF76275896F}" srcId="{533B366A-21C4-4A23-B003-0A50F263D331}" destId="{C6EC2F26-FEA8-4E75-9925-4790280E3F4B}" srcOrd="1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0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B1C8E0FB-D11B-4DCD-925B-B867983F6E1A}" type="presParOf" srcId="{CFF2434A-FA9C-49E0-8419-EC0422D60175}" destId="{089AB2DE-5FF1-4F41-9489-B87A747AFF5E}" srcOrd="0" destOrd="0" presId="urn:microsoft.com/office/officeart/2005/8/layout/default"/>
    <dgm:cxn modelId="{84A2D631-C21E-4BAE-8104-2F893739AE1E}" type="presParOf" srcId="{CFF2434A-FA9C-49E0-8419-EC0422D60175}" destId="{63E18240-5DAE-43E4-8FD4-DA70C643C399}" srcOrd="1" destOrd="0" presId="urn:microsoft.com/office/officeart/2005/8/layout/default"/>
    <dgm:cxn modelId="{541ACDE4-77BE-4929-B93B-81DFEDA12B5F}" type="presParOf" srcId="{CFF2434A-FA9C-49E0-8419-EC0422D60175}" destId="{C04AA998-531D-4A65-956C-304D92474F0C}" srcOrd="2" destOrd="0" presId="urn:microsoft.com/office/officeart/2005/8/layout/default"/>
    <dgm:cxn modelId="{090C4DF9-1CAB-4F71-88B1-889FCF74361A}" type="presParOf" srcId="{CFF2434A-FA9C-49E0-8419-EC0422D60175}" destId="{347F5ABD-99CB-4C4A-8E00-C3BEBC3722A2}" srcOrd="3" destOrd="0" presId="urn:microsoft.com/office/officeart/2005/8/layout/default"/>
    <dgm:cxn modelId="{A7C2985E-384A-4073-91D2-FEAB6BDFD96E}" type="presParOf" srcId="{CFF2434A-FA9C-49E0-8419-EC0422D60175}" destId="{251E05C9-54B7-47A8-9F4B-C097D15C9E60}" srcOrd="4" destOrd="0" presId="urn:microsoft.com/office/officeart/2005/8/layout/default"/>
    <dgm:cxn modelId="{4F1D2662-EEE6-47B9-8F4D-1D379C6ACE60}" type="presParOf" srcId="{CFF2434A-FA9C-49E0-8419-EC0422D60175}" destId="{1BAF8559-0F31-4F82-88FE-C0DDDD617E7E}" srcOrd="5" destOrd="0" presId="urn:microsoft.com/office/officeart/2005/8/layout/default"/>
    <dgm:cxn modelId="{C6098232-004C-4BE1-A7AA-CDCF4FE58A0B}" type="presParOf" srcId="{CFF2434A-FA9C-49E0-8419-EC0422D60175}" destId="{207673A8-0223-4AE3-839A-0EB0C4DCA45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엠보싱</a:t>
          </a:r>
          <a:endParaRPr lang="ko-KR" altLang="en-US" sz="24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블러링</a:t>
          </a:r>
          <a:endParaRPr lang="ko-KR" altLang="en-US" sz="24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샤프닝</a:t>
          </a:r>
          <a:r>
            <a:rPr lang="ko-KR" altLang="en-US" sz="2400" dirty="0" smtClean="0"/>
            <a:t> </a:t>
          </a:r>
          <a:endParaRPr lang="en-US" altLang="ko-KR" sz="2400" dirty="0" smtClean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경계선</a:t>
          </a:r>
          <a:endParaRPr lang="ko-KR" altLang="en-US" sz="24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E271F953-130B-488D-BF36-DEEFD9D43647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가우시안</a:t>
          </a:r>
          <a:endParaRPr lang="ko-KR" altLang="en-US" sz="2400" dirty="0"/>
        </a:p>
      </dgm:t>
    </dgm:pt>
    <dgm:pt modelId="{55F20F29-0158-4EB2-98BB-6F32E2C003DE}" type="parTrans" cxnId="{6836B3E0-B226-4A80-845F-3FB71587CCF4}">
      <dgm:prSet/>
      <dgm:spPr/>
      <dgm:t>
        <a:bodyPr/>
        <a:lstStyle/>
        <a:p>
          <a:pPr latinLnBrk="1"/>
          <a:endParaRPr lang="ko-KR" altLang="en-US"/>
        </a:p>
      </dgm:t>
    </dgm:pt>
    <dgm:pt modelId="{20B0B1F3-3BBA-4141-A7DA-CF7E318AE033}" type="sibTrans" cxnId="{6836B3E0-B226-4A80-845F-3FB71587CCF4}">
      <dgm:prSet/>
      <dgm:spPr/>
      <dgm:t>
        <a:bodyPr/>
        <a:lstStyle/>
        <a:p>
          <a:pPr latinLnBrk="1"/>
          <a:endParaRPr lang="ko-KR" altLang="en-US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AB2DE-5FF1-4F41-9489-B87A747AFF5E}" type="pres">
      <dgm:prSet presAssocID="{9A2671AD-AEFF-4E99-BF88-DD55F98936C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2" presStyleCnt="5" custAng="0" custLinFactNeighborX="-259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5AB17B-1A41-4D3A-9C14-DD67CD055FD3}" type="pres">
      <dgm:prSet presAssocID="{0895CD2D-2813-428D-A43D-416B89E7AFD7}" presName="sibTrans" presStyleCnt="0"/>
      <dgm:spPr/>
    </dgm:pt>
    <dgm:pt modelId="{6A190613-44C4-403D-BCE9-0FA78BE86719}" type="pres">
      <dgm:prSet presAssocID="{E271F953-130B-488D-BF36-DEEFD9D4364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3" destOrd="0" parTransId="{7023E1D5-AF33-4FBE-9A13-5FA38DA2494B}" sibTransId="{0895CD2D-2813-428D-A43D-416B89E7AFD7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A64F5E64-398B-4A0D-A562-B0A9CCF900C1}" type="presOf" srcId="{E271F953-130B-488D-BF36-DEEFD9D43647}" destId="{6A190613-44C4-403D-BCE9-0FA78BE86719}" srcOrd="0" destOrd="0" presId="urn:microsoft.com/office/officeart/2005/8/layout/default"/>
    <dgm:cxn modelId="{6836B3E0-B226-4A80-845F-3FB71587CCF4}" srcId="{533B366A-21C4-4A23-B003-0A50F263D331}" destId="{E271F953-130B-488D-BF36-DEEFD9D43647}" srcOrd="4" destOrd="0" parTransId="{55F20F29-0158-4EB2-98BB-6F32E2C003DE}" sibTransId="{20B0B1F3-3BBA-4141-A7DA-CF7E318AE033}"/>
    <dgm:cxn modelId="{FE075ABF-3210-4838-A92F-85EFA07FDD22}" srcId="{533B366A-21C4-4A23-B003-0A50F263D331}" destId="{EC14A44A-9151-4634-9AE9-674A3CBBA136}" srcOrd="2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7987F482-D7BB-47C2-830C-FBF76275896F}" srcId="{533B366A-21C4-4A23-B003-0A50F263D331}" destId="{C6EC2F26-FEA8-4E75-9925-4790280E3F4B}" srcOrd="1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0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B1C8E0FB-D11B-4DCD-925B-B867983F6E1A}" type="presParOf" srcId="{CFF2434A-FA9C-49E0-8419-EC0422D60175}" destId="{089AB2DE-5FF1-4F41-9489-B87A747AFF5E}" srcOrd="0" destOrd="0" presId="urn:microsoft.com/office/officeart/2005/8/layout/default"/>
    <dgm:cxn modelId="{84A2D631-C21E-4BAE-8104-2F893739AE1E}" type="presParOf" srcId="{CFF2434A-FA9C-49E0-8419-EC0422D60175}" destId="{63E18240-5DAE-43E4-8FD4-DA70C643C399}" srcOrd="1" destOrd="0" presId="urn:microsoft.com/office/officeart/2005/8/layout/default"/>
    <dgm:cxn modelId="{541ACDE4-77BE-4929-B93B-81DFEDA12B5F}" type="presParOf" srcId="{CFF2434A-FA9C-49E0-8419-EC0422D60175}" destId="{C04AA998-531D-4A65-956C-304D92474F0C}" srcOrd="2" destOrd="0" presId="urn:microsoft.com/office/officeart/2005/8/layout/default"/>
    <dgm:cxn modelId="{090C4DF9-1CAB-4F71-88B1-889FCF74361A}" type="presParOf" srcId="{CFF2434A-FA9C-49E0-8419-EC0422D60175}" destId="{347F5ABD-99CB-4C4A-8E00-C3BEBC3722A2}" srcOrd="3" destOrd="0" presId="urn:microsoft.com/office/officeart/2005/8/layout/default"/>
    <dgm:cxn modelId="{A7C2985E-384A-4073-91D2-FEAB6BDFD96E}" type="presParOf" srcId="{CFF2434A-FA9C-49E0-8419-EC0422D60175}" destId="{251E05C9-54B7-47A8-9F4B-C097D15C9E60}" srcOrd="4" destOrd="0" presId="urn:microsoft.com/office/officeart/2005/8/layout/default"/>
    <dgm:cxn modelId="{4F1D2662-EEE6-47B9-8F4D-1D379C6ACE60}" type="presParOf" srcId="{CFF2434A-FA9C-49E0-8419-EC0422D60175}" destId="{1BAF8559-0F31-4F82-88FE-C0DDDD617E7E}" srcOrd="5" destOrd="0" presId="urn:microsoft.com/office/officeart/2005/8/layout/default"/>
    <dgm:cxn modelId="{C6098232-004C-4BE1-A7AA-CDCF4FE58A0B}" type="presParOf" srcId="{CFF2434A-FA9C-49E0-8419-EC0422D60175}" destId="{207673A8-0223-4AE3-839A-0EB0C4DCA45E}" srcOrd="6" destOrd="0" presId="urn:microsoft.com/office/officeart/2005/8/layout/default"/>
    <dgm:cxn modelId="{F88FF4CA-4C9A-4283-AF75-20436CE2EB50}" type="presParOf" srcId="{CFF2434A-FA9C-49E0-8419-EC0422D60175}" destId="{535AB17B-1A41-4D3A-9C14-DD67CD055FD3}" srcOrd="7" destOrd="0" presId="urn:microsoft.com/office/officeart/2005/8/layout/default"/>
    <dgm:cxn modelId="{78E06B1D-A196-4A21-9382-6F7B18CDC0FE}" type="presParOf" srcId="{CFF2434A-FA9C-49E0-8419-EC0422D60175}" destId="{6A190613-44C4-403D-BCE9-0FA78BE8671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3DEDF2-CEBD-4D57-8084-5646DBCBD359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동일이미지</a:t>
          </a:r>
          <a:endParaRPr lang="ko-KR" altLang="en-US" sz="1600" dirty="0"/>
        </a:p>
      </dgm:t>
    </dgm:pt>
    <dgm:pt modelId="{5EC761E4-FB32-4D53-85D8-4E215D2E1DE5}" type="par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DAA2B593-1F3F-42BE-B822-585CC966ED5F}" type="sib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960B96F8-ABED-4C97-943F-97035D9CD14C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그레이 이미지</a:t>
          </a:r>
          <a:endParaRPr lang="ko-KR" altLang="en-US" sz="1600" dirty="0"/>
        </a:p>
      </dgm:t>
    </dgm:pt>
    <dgm:pt modelId="{0F4088B5-424B-4C15-9464-AFFC2003929A}" type="par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D01A9323-974C-49C4-8B74-87F41D0A5930}" type="sib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HSV </a:t>
          </a:r>
          <a:r>
            <a:rPr lang="ko-KR" altLang="en-US" sz="1600" dirty="0" smtClean="0"/>
            <a:t>변환</a:t>
          </a:r>
          <a:endParaRPr lang="ko-KR" altLang="en-US" sz="16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Binary </a:t>
          </a:r>
          <a:r>
            <a:rPr lang="ko-KR" altLang="en-US" sz="1600" dirty="0" smtClean="0"/>
            <a:t>이미지</a:t>
          </a:r>
          <a:endParaRPr lang="ko-KR" altLang="en-US" sz="16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적응형</a:t>
          </a:r>
          <a:r>
            <a:rPr lang="ko-KR" altLang="en-US" sz="1600" dirty="0" smtClean="0"/>
            <a:t> 이미지</a:t>
          </a:r>
          <a:endParaRPr lang="ko-KR" altLang="en-US" sz="16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엠보싱</a:t>
          </a:r>
          <a:r>
            <a:rPr lang="ko-KR" altLang="en-US" sz="1600" dirty="0" smtClean="0"/>
            <a:t> 이미지</a:t>
          </a:r>
          <a:endParaRPr lang="ko-KR" altLang="en-US" sz="16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84BFE61D-4D15-43BF-8180-A5D37CA40129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카툰이미지</a:t>
          </a:r>
          <a:endParaRPr lang="ko-KR" altLang="en-US" dirty="0"/>
        </a:p>
      </dgm:t>
    </dgm:pt>
    <dgm:pt modelId="{F2663D43-EA68-4327-B1A7-48428DC44288}" type="parTrans" cxnId="{47666AEB-7B7E-4EE6-9219-CDFAA79D5A1E}">
      <dgm:prSet/>
      <dgm:spPr/>
      <dgm:t>
        <a:bodyPr/>
        <a:lstStyle/>
        <a:p>
          <a:pPr latinLnBrk="1"/>
          <a:endParaRPr lang="ko-KR" altLang="en-US"/>
        </a:p>
      </dgm:t>
    </dgm:pt>
    <dgm:pt modelId="{E2894C14-28B6-4622-AC06-CAE0696CA512}" type="sibTrans" cxnId="{47666AEB-7B7E-4EE6-9219-CDFAA79D5A1E}">
      <dgm:prSet/>
      <dgm:spPr/>
      <dgm:t>
        <a:bodyPr/>
        <a:lstStyle/>
        <a:p>
          <a:pPr latinLnBrk="1"/>
          <a:endParaRPr lang="ko-KR" altLang="en-US"/>
        </a:p>
      </dgm:t>
    </dgm:pt>
    <dgm:pt modelId="{718DBB3A-5C00-4A7E-8432-BB19CF396E65}">
      <dgm:prSet phldrT="[텍스트]"/>
      <dgm:spPr/>
      <dgm:t>
        <a:bodyPr/>
        <a:lstStyle/>
        <a:p>
          <a:pPr latinLnBrk="1"/>
          <a:r>
            <a:rPr lang="ko-KR" altLang="en-US" dirty="0" smtClean="0"/>
            <a:t>얼굴 인식</a:t>
          </a:r>
          <a:endParaRPr lang="ko-KR" altLang="en-US" dirty="0"/>
        </a:p>
      </dgm:t>
    </dgm:pt>
    <dgm:pt modelId="{4853EB96-43F1-4C21-9BA6-47650279F7B7}" type="parTrans" cxnId="{1EBA8400-5F1B-4580-9E42-5D4FB16E42FE}">
      <dgm:prSet/>
      <dgm:spPr/>
      <dgm:t>
        <a:bodyPr/>
        <a:lstStyle/>
        <a:p>
          <a:pPr latinLnBrk="1"/>
          <a:endParaRPr lang="ko-KR" altLang="en-US"/>
        </a:p>
      </dgm:t>
    </dgm:pt>
    <dgm:pt modelId="{51D84446-23AF-4429-97C8-44C640FCE178}" type="sibTrans" cxnId="{1EBA8400-5F1B-4580-9E42-5D4FB16E42FE}">
      <dgm:prSet/>
      <dgm:spPr/>
      <dgm:t>
        <a:bodyPr/>
        <a:lstStyle/>
        <a:p>
          <a:pPr latinLnBrk="1"/>
          <a:endParaRPr lang="ko-KR" altLang="en-US"/>
        </a:p>
      </dgm:t>
    </dgm:pt>
    <dgm:pt modelId="{8E56F7DF-6493-4C98-9244-197C06DC831A}">
      <dgm:prSet phldrT="[텍스트]"/>
      <dgm:spPr/>
      <dgm:t>
        <a:bodyPr/>
        <a:lstStyle/>
        <a:p>
          <a:pPr latinLnBrk="1"/>
          <a:r>
            <a:rPr lang="ko-KR" altLang="en-US" dirty="0" smtClean="0"/>
            <a:t>코 인식</a:t>
          </a:r>
          <a:endParaRPr lang="ko-KR" altLang="en-US" dirty="0"/>
        </a:p>
      </dgm:t>
    </dgm:pt>
    <dgm:pt modelId="{6E3C9404-6DA1-416E-9093-B760278A7B06}" type="parTrans" cxnId="{AFD6B339-5687-4C67-8039-E31C79E5775F}">
      <dgm:prSet/>
      <dgm:spPr/>
      <dgm:t>
        <a:bodyPr/>
        <a:lstStyle/>
        <a:p>
          <a:pPr latinLnBrk="1"/>
          <a:endParaRPr lang="ko-KR" altLang="en-US"/>
        </a:p>
      </dgm:t>
    </dgm:pt>
    <dgm:pt modelId="{9CBCEADE-19E4-4AA6-A032-138DA7FC6E49}" type="sibTrans" cxnId="{AFD6B339-5687-4C67-8039-E31C79E5775F}">
      <dgm:prSet/>
      <dgm:spPr/>
      <dgm:t>
        <a:bodyPr/>
        <a:lstStyle/>
        <a:p>
          <a:pPr latinLnBrk="1"/>
          <a:endParaRPr lang="ko-KR" altLang="en-US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40A744-7C61-4B96-8188-57A76C3B5531}" type="pres">
      <dgm:prSet presAssocID="{D43DEDF2-CEBD-4D57-8084-5646DBCBD35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AF3C08-735A-4157-8C05-FB4B705FA4A5}" type="pres">
      <dgm:prSet presAssocID="{DAA2B593-1F3F-42BE-B822-585CC966ED5F}" presName="sibTrans" presStyleCnt="0"/>
      <dgm:spPr/>
    </dgm:pt>
    <dgm:pt modelId="{5CB7BAE7-7872-42E3-B0E6-44EDB018CFF2}" type="pres">
      <dgm:prSet presAssocID="{960B96F8-ABED-4C97-943F-97035D9CD14C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BD9DF-313D-4902-8D86-653357AE460B}" type="pres">
      <dgm:prSet presAssocID="{D01A9323-974C-49C4-8B74-87F41D0A5930}" presName="sibTrans" presStyleCnt="0"/>
      <dgm:spPr/>
    </dgm:pt>
    <dgm:pt modelId="{089AB2DE-5FF1-4F41-9489-B87A747AFF5E}" type="pres">
      <dgm:prSet presAssocID="{9A2671AD-AEFF-4E99-BF88-DD55F98936C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EB78F-EEE3-4A4E-875B-608330D6601D}" type="pres">
      <dgm:prSet presAssocID="{0895CD2D-2813-428D-A43D-416B89E7AFD7}" presName="sibTrans" presStyleCnt="0"/>
      <dgm:spPr/>
    </dgm:pt>
    <dgm:pt modelId="{35365972-6BD2-4D07-B4B3-9E4106CA373D}" type="pres">
      <dgm:prSet presAssocID="{84BFE61D-4D15-43BF-8180-A5D37CA40129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7F0DC7-D405-4058-BF0D-43D7A034B85F}" type="pres">
      <dgm:prSet presAssocID="{E2894C14-28B6-4622-AC06-CAE0696CA512}" presName="sibTrans" presStyleCnt="0"/>
      <dgm:spPr/>
    </dgm:pt>
    <dgm:pt modelId="{F1F8DD82-40B7-4C10-A127-8734AAE11A9B}" type="pres">
      <dgm:prSet presAssocID="{718DBB3A-5C00-4A7E-8432-BB19CF396E65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A57A50-33E1-496E-9A05-D759AD084A37}" type="pres">
      <dgm:prSet presAssocID="{51D84446-23AF-4429-97C8-44C640FCE178}" presName="sibTrans" presStyleCnt="0"/>
      <dgm:spPr/>
    </dgm:pt>
    <dgm:pt modelId="{91431147-7282-43A9-BA51-B8E2266FCFAD}" type="pres">
      <dgm:prSet presAssocID="{8E56F7DF-6493-4C98-9244-197C06DC831A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5" destOrd="0" parTransId="{7023E1D5-AF33-4FBE-9A13-5FA38DA2494B}" sibTransId="{0895CD2D-2813-428D-A43D-416B89E7AFD7}"/>
    <dgm:cxn modelId="{212164A9-8057-4FBC-8422-D131D0F702CA}" srcId="{533B366A-21C4-4A23-B003-0A50F263D331}" destId="{D43DEDF2-CEBD-4D57-8084-5646DBCBD359}" srcOrd="0" destOrd="0" parTransId="{5EC761E4-FB32-4D53-85D8-4E215D2E1DE5}" sibTransId="{DAA2B593-1F3F-42BE-B822-585CC966ED5F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AFD6B339-5687-4C67-8039-E31C79E5775F}" srcId="{533B366A-21C4-4A23-B003-0A50F263D331}" destId="{8E56F7DF-6493-4C98-9244-197C06DC831A}" srcOrd="8" destOrd="0" parTransId="{6E3C9404-6DA1-416E-9093-B760278A7B06}" sibTransId="{9CBCEADE-19E4-4AA6-A032-138DA7FC6E49}"/>
    <dgm:cxn modelId="{14637895-6BAC-450D-97D4-1FDD748860F4}" type="presOf" srcId="{960B96F8-ABED-4C97-943F-97035D9CD14C}" destId="{5CB7BAE7-7872-42E3-B0E6-44EDB018CFF2}" srcOrd="0" destOrd="0" presId="urn:microsoft.com/office/officeart/2005/8/layout/default"/>
    <dgm:cxn modelId="{1EBA8400-5F1B-4580-9E42-5D4FB16E42FE}" srcId="{533B366A-21C4-4A23-B003-0A50F263D331}" destId="{718DBB3A-5C00-4A7E-8432-BB19CF396E65}" srcOrd="7" destOrd="0" parTransId="{4853EB96-43F1-4C21-9BA6-47650279F7B7}" sibTransId="{51D84446-23AF-4429-97C8-44C640FCE178}"/>
    <dgm:cxn modelId="{CCD8E6B3-E8C0-459C-B5E2-B2AF24573C5E}" type="presOf" srcId="{84BFE61D-4D15-43BF-8180-A5D37CA40129}" destId="{35365972-6BD2-4D07-B4B3-9E4106CA373D}" srcOrd="0" destOrd="0" presId="urn:microsoft.com/office/officeart/2005/8/layout/default"/>
    <dgm:cxn modelId="{FE075ABF-3210-4838-A92F-85EFA07FDD22}" srcId="{533B366A-21C4-4A23-B003-0A50F263D331}" destId="{EC14A44A-9151-4634-9AE9-674A3CBBA136}" srcOrd="4" destOrd="0" parTransId="{AFB618F4-2215-4406-9377-1E5F047E2644}" sibTransId="{A3021F85-4986-4962-BCCE-21CCCB873012}"/>
    <dgm:cxn modelId="{36CDD0E5-D8AE-45FB-93ED-FCFA0D18B506}" type="presOf" srcId="{8E56F7DF-6493-4C98-9244-197C06DC831A}" destId="{91431147-7282-43A9-BA51-B8E2266FCFAD}" srcOrd="0" destOrd="0" presId="urn:microsoft.com/office/officeart/2005/8/layout/default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AD3A7905-321B-42FC-9934-03BDF8645024}" srcId="{533B366A-21C4-4A23-B003-0A50F263D331}" destId="{960B96F8-ABED-4C97-943F-97035D9CD14C}" srcOrd="1" destOrd="0" parTransId="{0F4088B5-424B-4C15-9464-AFFC2003929A}" sibTransId="{D01A9323-974C-49C4-8B74-87F41D0A5930}"/>
    <dgm:cxn modelId="{7987F482-D7BB-47C2-830C-FBF76275896F}" srcId="{533B366A-21C4-4A23-B003-0A50F263D331}" destId="{C6EC2F26-FEA8-4E75-9925-4790280E3F4B}" srcOrd="3" destOrd="0" parTransId="{578844A2-D403-439B-93A9-1262B554BACA}" sibTransId="{F638CAD0-9205-4111-B306-0F6BF9B052D3}"/>
    <dgm:cxn modelId="{85C07E95-0ED1-4F15-8B98-92E3436F2887}" type="presOf" srcId="{718DBB3A-5C00-4A7E-8432-BB19CF396E65}" destId="{F1F8DD82-40B7-4C10-A127-8734AAE11A9B}" srcOrd="0" destOrd="0" presId="urn:microsoft.com/office/officeart/2005/8/layout/default"/>
    <dgm:cxn modelId="{23A9981A-0B4F-4BC8-A1F5-C48F1962480A}" srcId="{533B366A-21C4-4A23-B003-0A50F263D331}" destId="{9A2671AD-AEFF-4E99-BF88-DD55F98936C5}" srcOrd="2" destOrd="0" parTransId="{90F4FD0D-5E6A-4D17-B826-257C4BC1C581}" sibTransId="{6812B220-10DD-43B3-AEC0-8641D5D32572}"/>
    <dgm:cxn modelId="{47666AEB-7B7E-4EE6-9219-CDFAA79D5A1E}" srcId="{533B366A-21C4-4A23-B003-0A50F263D331}" destId="{84BFE61D-4D15-43BF-8180-A5D37CA40129}" srcOrd="6" destOrd="0" parTransId="{F2663D43-EA68-4327-B1A7-48428DC44288}" sibTransId="{E2894C14-28B6-4622-AC06-CAE0696CA51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5E84C1AF-67E2-41D5-82D4-A4B81B7C4ED5}" type="presOf" srcId="{D43DEDF2-CEBD-4D57-8084-5646DBCBD359}" destId="{D140A744-7C61-4B96-8188-57A76C3B5531}" srcOrd="0" destOrd="0" presId="urn:microsoft.com/office/officeart/2005/8/layout/default"/>
    <dgm:cxn modelId="{D9AB042D-C239-4DC6-802D-684D62528D54}" type="presParOf" srcId="{CFF2434A-FA9C-49E0-8419-EC0422D60175}" destId="{D140A744-7C61-4B96-8188-57A76C3B5531}" srcOrd="0" destOrd="0" presId="urn:microsoft.com/office/officeart/2005/8/layout/default"/>
    <dgm:cxn modelId="{24551DEF-AB27-49D6-84E8-22D34A22CE21}" type="presParOf" srcId="{CFF2434A-FA9C-49E0-8419-EC0422D60175}" destId="{ECAF3C08-735A-4157-8C05-FB4B705FA4A5}" srcOrd="1" destOrd="0" presId="urn:microsoft.com/office/officeart/2005/8/layout/default"/>
    <dgm:cxn modelId="{F10E96C7-6F62-47F9-98D6-B21E66636296}" type="presParOf" srcId="{CFF2434A-FA9C-49E0-8419-EC0422D60175}" destId="{5CB7BAE7-7872-42E3-B0E6-44EDB018CFF2}" srcOrd="2" destOrd="0" presId="urn:microsoft.com/office/officeart/2005/8/layout/default"/>
    <dgm:cxn modelId="{579EA2DA-709E-42BC-A5EB-297931D0A706}" type="presParOf" srcId="{CFF2434A-FA9C-49E0-8419-EC0422D60175}" destId="{AB3BD9DF-313D-4902-8D86-653357AE460B}" srcOrd="3" destOrd="0" presId="urn:microsoft.com/office/officeart/2005/8/layout/default"/>
    <dgm:cxn modelId="{B1C8E0FB-D11B-4DCD-925B-B867983F6E1A}" type="presParOf" srcId="{CFF2434A-FA9C-49E0-8419-EC0422D60175}" destId="{089AB2DE-5FF1-4F41-9489-B87A747AFF5E}" srcOrd="4" destOrd="0" presId="urn:microsoft.com/office/officeart/2005/8/layout/default"/>
    <dgm:cxn modelId="{84A2D631-C21E-4BAE-8104-2F893739AE1E}" type="presParOf" srcId="{CFF2434A-FA9C-49E0-8419-EC0422D60175}" destId="{63E18240-5DAE-43E4-8FD4-DA70C643C399}" srcOrd="5" destOrd="0" presId="urn:microsoft.com/office/officeart/2005/8/layout/default"/>
    <dgm:cxn modelId="{541ACDE4-77BE-4929-B93B-81DFEDA12B5F}" type="presParOf" srcId="{CFF2434A-FA9C-49E0-8419-EC0422D60175}" destId="{C04AA998-531D-4A65-956C-304D92474F0C}" srcOrd="6" destOrd="0" presId="urn:microsoft.com/office/officeart/2005/8/layout/default"/>
    <dgm:cxn modelId="{090C4DF9-1CAB-4F71-88B1-889FCF74361A}" type="presParOf" srcId="{CFF2434A-FA9C-49E0-8419-EC0422D60175}" destId="{347F5ABD-99CB-4C4A-8E00-C3BEBC3722A2}" srcOrd="7" destOrd="0" presId="urn:microsoft.com/office/officeart/2005/8/layout/default"/>
    <dgm:cxn modelId="{A7C2985E-384A-4073-91D2-FEAB6BDFD96E}" type="presParOf" srcId="{CFF2434A-FA9C-49E0-8419-EC0422D60175}" destId="{251E05C9-54B7-47A8-9F4B-C097D15C9E60}" srcOrd="8" destOrd="0" presId="urn:microsoft.com/office/officeart/2005/8/layout/default"/>
    <dgm:cxn modelId="{4F1D2662-EEE6-47B9-8F4D-1D379C6ACE60}" type="presParOf" srcId="{CFF2434A-FA9C-49E0-8419-EC0422D60175}" destId="{1BAF8559-0F31-4F82-88FE-C0DDDD617E7E}" srcOrd="9" destOrd="0" presId="urn:microsoft.com/office/officeart/2005/8/layout/default"/>
    <dgm:cxn modelId="{C6098232-004C-4BE1-A7AA-CDCF4FE58A0B}" type="presParOf" srcId="{CFF2434A-FA9C-49E0-8419-EC0422D60175}" destId="{207673A8-0223-4AE3-839A-0EB0C4DCA45E}" srcOrd="10" destOrd="0" presId="urn:microsoft.com/office/officeart/2005/8/layout/default"/>
    <dgm:cxn modelId="{1E191DE7-3E70-4129-BEB4-68A826FCA8AA}" type="presParOf" srcId="{CFF2434A-FA9C-49E0-8419-EC0422D60175}" destId="{3EAEB78F-EEE3-4A4E-875B-608330D6601D}" srcOrd="11" destOrd="0" presId="urn:microsoft.com/office/officeart/2005/8/layout/default"/>
    <dgm:cxn modelId="{480D7E02-E242-493A-B203-C81187994823}" type="presParOf" srcId="{CFF2434A-FA9C-49E0-8419-EC0422D60175}" destId="{35365972-6BD2-4D07-B4B3-9E4106CA373D}" srcOrd="12" destOrd="0" presId="urn:microsoft.com/office/officeart/2005/8/layout/default"/>
    <dgm:cxn modelId="{89F3A743-E795-4609-8AD8-A67474549590}" type="presParOf" srcId="{CFF2434A-FA9C-49E0-8419-EC0422D60175}" destId="{317F0DC7-D405-4058-BF0D-43D7A034B85F}" srcOrd="13" destOrd="0" presId="urn:microsoft.com/office/officeart/2005/8/layout/default"/>
    <dgm:cxn modelId="{814B5470-B70C-4961-8F30-CBAA36EF1473}" type="presParOf" srcId="{CFF2434A-FA9C-49E0-8419-EC0422D60175}" destId="{F1F8DD82-40B7-4C10-A127-8734AAE11A9B}" srcOrd="14" destOrd="0" presId="urn:microsoft.com/office/officeart/2005/8/layout/default"/>
    <dgm:cxn modelId="{1B86E589-1D1D-4B0C-9FC0-F424A5957CD4}" type="presParOf" srcId="{CFF2434A-FA9C-49E0-8419-EC0422D60175}" destId="{84A57A50-33E1-496E-9A05-D759AD084A37}" srcOrd="15" destOrd="0" presId="urn:microsoft.com/office/officeart/2005/8/layout/default"/>
    <dgm:cxn modelId="{7AB1ADA6-9D8A-4526-9F76-9E9442A9B678}" type="presParOf" srcId="{CFF2434A-FA9C-49E0-8419-EC0422D60175}" destId="{91431147-7282-43A9-BA51-B8E2266FCFA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17FD0B-E3DE-4672-8C27-6CDCCA1E5FE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9F4C336-146F-416B-BCB6-8BED3953683A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선명화</a:t>
          </a:r>
          <a:endParaRPr lang="ko-KR" altLang="en-US" dirty="0"/>
        </a:p>
      </dgm:t>
    </dgm:pt>
    <dgm:pt modelId="{09B7665C-82F1-444C-8444-BB8F42D9B47D}" type="parTrans" cxnId="{26CF271A-4F1B-49F7-9EB3-8025B1773E04}">
      <dgm:prSet/>
      <dgm:spPr/>
      <dgm:t>
        <a:bodyPr/>
        <a:lstStyle/>
        <a:p>
          <a:pPr latinLnBrk="1"/>
          <a:endParaRPr lang="ko-KR" altLang="en-US"/>
        </a:p>
      </dgm:t>
    </dgm:pt>
    <dgm:pt modelId="{A65884D9-0A98-44DE-8513-CEE1B3572E6A}" type="sibTrans" cxnId="{26CF271A-4F1B-49F7-9EB3-8025B1773E04}">
      <dgm:prSet/>
      <dgm:spPr/>
      <dgm:t>
        <a:bodyPr/>
        <a:lstStyle/>
        <a:p>
          <a:pPr latinLnBrk="1"/>
          <a:r>
            <a:rPr lang="ko-KR" altLang="en-US" dirty="0" err="1" smtClean="0"/>
            <a:t>블러</a:t>
          </a:r>
          <a:endParaRPr lang="ko-KR" altLang="en-US" dirty="0"/>
        </a:p>
      </dgm:t>
    </dgm:pt>
    <dgm:pt modelId="{7836604D-3098-455C-BC36-B86801CC903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1AFE31D4-FBDB-4D07-B03D-7E60B0F28B86}" type="parTrans" cxnId="{B3A43594-157E-47F9-A561-1E455C35277D}">
      <dgm:prSet/>
      <dgm:spPr/>
      <dgm:t>
        <a:bodyPr/>
        <a:lstStyle/>
        <a:p>
          <a:pPr latinLnBrk="1"/>
          <a:endParaRPr lang="ko-KR" altLang="en-US"/>
        </a:p>
      </dgm:t>
    </dgm:pt>
    <dgm:pt modelId="{2F4B1928-3EDC-47F4-8BD5-28AB3206A63B}" type="sibTrans" cxnId="{B3A43594-157E-47F9-A561-1E455C35277D}">
      <dgm:prSet/>
      <dgm:spPr/>
      <dgm:t>
        <a:bodyPr/>
        <a:lstStyle/>
        <a:p>
          <a:pPr latinLnBrk="1"/>
          <a:endParaRPr lang="ko-KR" altLang="en-US"/>
        </a:p>
      </dgm:t>
    </dgm:pt>
    <dgm:pt modelId="{3834725D-7EDE-41A7-B354-4507824499D8}">
      <dgm:prSet phldrT="[텍스트]"/>
      <dgm:spPr/>
      <dgm:t>
        <a:bodyPr/>
        <a:lstStyle/>
        <a:p>
          <a:pPr latinLnBrk="1"/>
          <a:r>
            <a:rPr lang="ko-KR" altLang="en-US" dirty="0" smtClean="0"/>
            <a:t>그레이 스케일</a:t>
          </a:r>
          <a:endParaRPr lang="ko-KR" altLang="en-US" dirty="0"/>
        </a:p>
      </dgm:t>
    </dgm:pt>
    <dgm:pt modelId="{4DD981CA-2EE1-4269-BE9F-72F270005DAF}" type="parTrans" cxnId="{EBA2BA62-F35B-4D08-B175-E51EF8CC7AB9}">
      <dgm:prSet/>
      <dgm:spPr/>
      <dgm:t>
        <a:bodyPr/>
        <a:lstStyle/>
        <a:p>
          <a:pPr latinLnBrk="1"/>
          <a:endParaRPr lang="ko-KR" altLang="en-US"/>
        </a:p>
      </dgm:t>
    </dgm:pt>
    <dgm:pt modelId="{77656699-7D07-4B26-AC31-A684F4E379D3}" type="sibTrans" cxnId="{EBA2BA62-F35B-4D08-B175-E51EF8CC7AB9}">
      <dgm:prSet/>
      <dgm:spPr/>
      <dgm:t>
        <a:bodyPr/>
        <a:lstStyle/>
        <a:p>
          <a:pPr latinLnBrk="1"/>
          <a:r>
            <a:rPr lang="ko-KR" altLang="en-US" dirty="0" smtClean="0"/>
            <a:t>반전</a:t>
          </a:r>
          <a:endParaRPr lang="ko-KR" altLang="en-US" dirty="0"/>
        </a:p>
      </dgm:t>
    </dgm:pt>
    <dgm:pt modelId="{D8FC35E1-E0FB-4D0B-AE6C-72341B48A625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456E713-822B-4BED-92AC-062547A6E57A}" type="parTrans" cxnId="{24851CD7-86E1-4DD4-B807-A01E4D256668}">
      <dgm:prSet/>
      <dgm:spPr/>
      <dgm:t>
        <a:bodyPr/>
        <a:lstStyle/>
        <a:p>
          <a:pPr latinLnBrk="1"/>
          <a:endParaRPr lang="ko-KR" altLang="en-US"/>
        </a:p>
      </dgm:t>
    </dgm:pt>
    <dgm:pt modelId="{0131E55E-2847-4598-A4C9-71CEB95C2314}" type="sibTrans" cxnId="{24851CD7-86E1-4DD4-B807-A01E4D256668}">
      <dgm:prSet/>
      <dgm:spPr/>
      <dgm:t>
        <a:bodyPr/>
        <a:lstStyle/>
        <a:p>
          <a:pPr latinLnBrk="1"/>
          <a:endParaRPr lang="ko-KR" altLang="en-US"/>
        </a:p>
      </dgm:t>
    </dgm:pt>
    <dgm:pt modelId="{DFD73A72-1F76-41BA-9E3B-BAF1E5105151}">
      <dgm:prSet phldrT="[텍스트]"/>
      <dgm:spPr/>
      <dgm:t>
        <a:bodyPr/>
        <a:lstStyle/>
        <a:p>
          <a:pPr latinLnBrk="1"/>
          <a:r>
            <a:rPr lang="en-US" altLang="ko-KR" dirty="0" smtClean="0"/>
            <a:t>HSV </a:t>
          </a:r>
          <a:r>
            <a:rPr lang="ko-KR" altLang="en-US" dirty="0" err="1" smtClean="0"/>
            <a:t>엠보싱</a:t>
          </a:r>
          <a:endParaRPr lang="ko-KR" altLang="en-US" dirty="0"/>
        </a:p>
      </dgm:t>
    </dgm:pt>
    <dgm:pt modelId="{FABD9D22-07E4-4CAC-8EF8-AEA68E52DD5F}" type="parTrans" cxnId="{27BB9741-D668-4900-B8B6-700B6F7B3336}">
      <dgm:prSet/>
      <dgm:spPr/>
      <dgm:t>
        <a:bodyPr/>
        <a:lstStyle/>
        <a:p>
          <a:pPr latinLnBrk="1"/>
          <a:endParaRPr lang="ko-KR" altLang="en-US"/>
        </a:p>
      </dgm:t>
    </dgm:pt>
    <dgm:pt modelId="{730C1433-527F-4C87-970D-1B498612326F}" type="sibTrans" cxnId="{27BB9741-D668-4900-B8B6-700B6F7B3336}">
      <dgm:prSet/>
      <dgm:spPr/>
      <dgm:t>
        <a:bodyPr/>
        <a:lstStyle/>
        <a:p>
          <a:pPr latinLnBrk="1"/>
          <a:r>
            <a:rPr lang="ko-KR" altLang="en-US" dirty="0" smtClean="0"/>
            <a:t>미러</a:t>
          </a:r>
          <a:endParaRPr lang="ko-KR" altLang="en-US" dirty="0"/>
        </a:p>
      </dgm:t>
    </dgm:pt>
    <dgm:pt modelId="{E365C44C-7AEA-40BB-A663-02799E93696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EC9B727-BF84-48A4-B87F-6CFFF983011D}" type="parTrans" cxnId="{5D70A745-E705-476D-86F7-1D422ECB3F83}">
      <dgm:prSet/>
      <dgm:spPr/>
      <dgm:t>
        <a:bodyPr/>
        <a:lstStyle/>
        <a:p>
          <a:pPr latinLnBrk="1"/>
          <a:endParaRPr lang="ko-KR" altLang="en-US"/>
        </a:p>
      </dgm:t>
    </dgm:pt>
    <dgm:pt modelId="{F691D5F3-8C07-4605-955C-0E8BD023DA70}" type="sibTrans" cxnId="{5D70A745-E705-476D-86F7-1D422ECB3F83}">
      <dgm:prSet/>
      <dgm:spPr/>
      <dgm:t>
        <a:bodyPr/>
        <a:lstStyle/>
        <a:p>
          <a:pPr latinLnBrk="1"/>
          <a:endParaRPr lang="ko-KR" altLang="en-US"/>
        </a:p>
      </dgm:t>
    </dgm:pt>
    <dgm:pt modelId="{74F5B320-3356-4A02-B415-122FA3E257B0}">
      <dgm:prSet phldrT="[텍스트]"/>
      <dgm:spPr/>
      <dgm:t>
        <a:bodyPr/>
        <a:lstStyle/>
        <a:p>
          <a:pPr latinLnBrk="1"/>
          <a:r>
            <a:rPr lang="en-US" altLang="ko-KR" dirty="0" smtClean="0"/>
            <a:t>YOLO </a:t>
          </a:r>
          <a:r>
            <a:rPr lang="ko-KR" altLang="en-US" dirty="0" smtClean="0"/>
            <a:t>적용</a:t>
          </a:r>
          <a:endParaRPr lang="ko-KR" altLang="en-US" dirty="0"/>
        </a:p>
      </dgm:t>
    </dgm:pt>
    <dgm:pt modelId="{04B00952-F63F-4187-885D-017E468C2265}" type="parTrans" cxnId="{FA74C192-2399-4806-8C36-52D523BC935F}">
      <dgm:prSet/>
      <dgm:spPr/>
      <dgm:t>
        <a:bodyPr/>
        <a:lstStyle/>
        <a:p>
          <a:pPr latinLnBrk="1"/>
          <a:endParaRPr lang="ko-KR" altLang="en-US"/>
        </a:p>
      </dgm:t>
    </dgm:pt>
    <dgm:pt modelId="{F4523249-74CB-44CE-B08F-A7476732CC99}" type="sibTrans" cxnId="{FA74C192-2399-4806-8C36-52D523BC935F}">
      <dgm:prSet/>
      <dgm:spPr/>
      <dgm:t>
        <a:bodyPr/>
        <a:lstStyle/>
        <a:p>
          <a:pPr latinLnBrk="1"/>
          <a:r>
            <a:rPr lang="ko-KR" altLang="en-US" dirty="0" smtClean="0"/>
            <a:t>모자이크</a:t>
          </a:r>
          <a:endParaRPr lang="ko-KR" altLang="en-US" dirty="0"/>
        </a:p>
      </dgm:t>
    </dgm:pt>
    <dgm:pt modelId="{C1B93A1F-C4CB-423B-BD7B-D0EB37183A19}" type="pres">
      <dgm:prSet presAssocID="{7417FD0B-E3DE-4672-8C27-6CDCCA1E5FE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144D44-DE93-4D7D-9BBA-8615C4A4031C}" type="pres">
      <dgm:prSet presAssocID="{79F4C336-146F-416B-BCB6-8BED3953683A}" presName="composite" presStyleCnt="0"/>
      <dgm:spPr/>
    </dgm:pt>
    <dgm:pt modelId="{40131801-16F9-4B8C-88B8-B36E764945DE}" type="pres">
      <dgm:prSet presAssocID="{79F4C336-146F-416B-BCB6-8BED3953683A}" presName="Parent1" presStyleLbl="node1" presStyleIdx="0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8B4CA1-6FB6-405D-A3A6-5F90953D64A0}" type="pres">
      <dgm:prSet presAssocID="{79F4C336-146F-416B-BCB6-8BED3953683A}" presName="Childtext1" presStyleLbl="revTx" presStyleIdx="0" presStyleCnt="4" custScaleX="54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04C19-803C-4C99-8020-B5EC06BA8B3C}" type="pres">
      <dgm:prSet presAssocID="{79F4C336-146F-416B-BCB6-8BED3953683A}" presName="BalanceSpacing" presStyleCnt="0"/>
      <dgm:spPr/>
    </dgm:pt>
    <dgm:pt modelId="{58133172-481F-400C-A095-9DA38D09BDD6}" type="pres">
      <dgm:prSet presAssocID="{79F4C336-146F-416B-BCB6-8BED3953683A}" presName="BalanceSpacing1" presStyleCnt="0"/>
      <dgm:spPr/>
    </dgm:pt>
    <dgm:pt modelId="{7891AD9E-1C16-4507-BB42-7D64F151C372}" type="pres">
      <dgm:prSet presAssocID="{A65884D9-0A98-44DE-8513-CEE1B3572E6A}" presName="Accent1Text" presStyleLbl="node1" presStyleIdx="1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013E5CDA-4EA0-4354-A7AD-2504D4411338}" type="pres">
      <dgm:prSet presAssocID="{A65884D9-0A98-44DE-8513-CEE1B3572E6A}" presName="spaceBetweenRectangles" presStyleCnt="0"/>
      <dgm:spPr/>
    </dgm:pt>
    <dgm:pt modelId="{FBCAE630-6C7B-4D13-953B-1863DE5C6A4C}" type="pres">
      <dgm:prSet presAssocID="{3834725D-7EDE-41A7-B354-4507824499D8}" presName="composite" presStyleCnt="0"/>
      <dgm:spPr/>
    </dgm:pt>
    <dgm:pt modelId="{28A356D5-BBA2-4210-AC10-BC8E88897B71}" type="pres">
      <dgm:prSet presAssocID="{3834725D-7EDE-41A7-B354-4507824499D8}" presName="Parent1" presStyleLbl="node1" presStyleIdx="2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34B921-6B04-4E9C-B81F-18ADD99C6D3C}" type="pres">
      <dgm:prSet presAssocID="{3834725D-7EDE-41A7-B354-4507824499D8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FE596F-0402-412B-815A-5872DE3ABF4C}" type="pres">
      <dgm:prSet presAssocID="{3834725D-7EDE-41A7-B354-4507824499D8}" presName="BalanceSpacing" presStyleCnt="0"/>
      <dgm:spPr/>
    </dgm:pt>
    <dgm:pt modelId="{B44B0D51-7809-4085-B62A-5B501CFCBA78}" type="pres">
      <dgm:prSet presAssocID="{3834725D-7EDE-41A7-B354-4507824499D8}" presName="BalanceSpacing1" presStyleCnt="0"/>
      <dgm:spPr/>
    </dgm:pt>
    <dgm:pt modelId="{B394836B-A91E-401F-84AF-3B4EA1AEE2EF}" type="pres">
      <dgm:prSet presAssocID="{77656699-7D07-4B26-AC31-A684F4E379D3}" presName="Accent1Text" presStyleLbl="node1" presStyleIdx="3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C14DA409-4903-44BB-ADE9-5812550044FE}" type="pres">
      <dgm:prSet presAssocID="{77656699-7D07-4B26-AC31-A684F4E379D3}" presName="spaceBetweenRectangles" presStyleCnt="0"/>
      <dgm:spPr/>
    </dgm:pt>
    <dgm:pt modelId="{3BADBB5E-412D-43AE-B8E2-E1F4D2D401BE}" type="pres">
      <dgm:prSet presAssocID="{DFD73A72-1F76-41BA-9E3B-BAF1E5105151}" presName="composite" presStyleCnt="0"/>
      <dgm:spPr/>
    </dgm:pt>
    <dgm:pt modelId="{2E2920B6-C888-436D-A8E5-94633F813E25}" type="pres">
      <dgm:prSet presAssocID="{DFD73A72-1F76-41BA-9E3B-BAF1E5105151}" presName="Parent1" presStyleLbl="node1" presStyleIdx="4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951E26-CDCC-4109-B04A-FA78E8444671}" type="pres">
      <dgm:prSet presAssocID="{DFD73A72-1F76-41BA-9E3B-BAF1E5105151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D3E1BB-7D9B-456D-B2F8-B8073B38A589}" type="pres">
      <dgm:prSet presAssocID="{DFD73A72-1F76-41BA-9E3B-BAF1E5105151}" presName="BalanceSpacing" presStyleCnt="0"/>
      <dgm:spPr/>
    </dgm:pt>
    <dgm:pt modelId="{E614A91A-A482-44FC-939B-268C74218917}" type="pres">
      <dgm:prSet presAssocID="{DFD73A72-1F76-41BA-9E3B-BAF1E5105151}" presName="BalanceSpacing1" presStyleCnt="0"/>
      <dgm:spPr/>
    </dgm:pt>
    <dgm:pt modelId="{CE1CF01A-9AC9-45AE-A21F-507924940F3B}" type="pres">
      <dgm:prSet presAssocID="{730C1433-527F-4C87-970D-1B498612326F}" presName="Accent1Text" presStyleLbl="node1" presStyleIdx="5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725FFCE6-979E-424C-9BC6-777A1F3C9253}" type="pres">
      <dgm:prSet presAssocID="{730C1433-527F-4C87-970D-1B498612326F}" presName="spaceBetweenRectangles" presStyleCnt="0"/>
      <dgm:spPr/>
    </dgm:pt>
    <dgm:pt modelId="{4C89AF1A-E26D-4CF1-9033-DD4813F2ECF5}" type="pres">
      <dgm:prSet presAssocID="{74F5B320-3356-4A02-B415-122FA3E257B0}" presName="composite" presStyleCnt="0"/>
      <dgm:spPr/>
    </dgm:pt>
    <dgm:pt modelId="{E8237D9B-DF5F-45E5-8C2B-2798F5FC12B1}" type="pres">
      <dgm:prSet presAssocID="{74F5B320-3356-4A02-B415-122FA3E257B0}" presName="Parent1" presStyleLbl="node1" presStyleIdx="6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D50B9C-F02A-43D2-92A2-D7EA65581577}" type="pres">
      <dgm:prSet presAssocID="{74F5B320-3356-4A02-B415-122FA3E257B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ADD882-2F70-469D-B78A-A775D5624D30}" type="pres">
      <dgm:prSet presAssocID="{74F5B320-3356-4A02-B415-122FA3E257B0}" presName="BalanceSpacing" presStyleCnt="0"/>
      <dgm:spPr/>
    </dgm:pt>
    <dgm:pt modelId="{6C9414D9-9A85-4B4E-8C0F-777BBC99D45E}" type="pres">
      <dgm:prSet presAssocID="{74F5B320-3356-4A02-B415-122FA3E257B0}" presName="BalanceSpacing1" presStyleCnt="0"/>
      <dgm:spPr/>
    </dgm:pt>
    <dgm:pt modelId="{DCC5EF01-B288-422D-9D22-229B68271D9F}" type="pres">
      <dgm:prSet presAssocID="{F4523249-74CB-44CE-B08F-A7476732CC99}" presName="Accent1Text" presStyleLbl="node1" presStyleIdx="7" presStyleCnt="8" custLinFactNeighborX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A624D98-5778-4C64-ACB5-7460DD4BB4BA}" type="presOf" srcId="{3834725D-7EDE-41A7-B354-4507824499D8}" destId="{28A356D5-BBA2-4210-AC10-BC8E88897B71}" srcOrd="0" destOrd="0" presId="urn:microsoft.com/office/officeart/2008/layout/AlternatingHexagons"/>
    <dgm:cxn modelId="{24851CD7-86E1-4DD4-B807-A01E4D256668}" srcId="{3834725D-7EDE-41A7-B354-4507824499D8}" destId="{D8FC35E1-E0FB-4D0B-AE6C-72341B48A625}" srcOrd="0" destOrd="0" parTransId="{B456E713-822B-4BED-92AC-062547A6E57A}" sibTransId="{0131E55E-2847-4598-A4C9-71CEB95C2314}"/>
    <dgm:cxn modelId="{FA74C192-2399-4806-8C36-52D523BC935F}" srcId="{7417FD0B-E3DE-4672-8C27-6CDCCA1E5FE0}" destId="{74F5B320-3356-4A02-B415-122FA3E257B0}" srcOrd="3" destOrd="0" parTransId="{04B00952-F63F-4187-885D-017E468C2265}" sibTransId="{F4523249-74CB-44CE-B08F-A7476732CC99}"/>
    <dgm:cxn modelId="{27BB9741-D668-4900-B8B6-700B6F7B3336}" srcId="{7417FD0B-E3DE-4672-8C27-6CDCCA1E5FE0}" destId="{DFD73A72-1F76-41BA-9E3B-BAF1E5105151}" srcOrd="2" destOrd="0" parTransId="{FABD9D22-07E4-4CAC-8EF8-AEA68E52DD5F}" sibTransId="{730C1433-527F-4C87-970D-1B498612326F}"/>
    <dgm:cxn modelId="{F9CC3CC8-BFE8-4D59-A52E-E465E26884F0}" type="presOf" srcId="{DFD73A72-1F76-41BA-9E3B-BAF1E5105151}" destId="{2E2920B6-C888-436D-A8E5-94633F813E25}" srcOrd="0" destOrd="0" presId="urn:microsoft.com/office/officeart/2008/layout/AlternatingHexagons"/>
    <dgm:cxn modelId="{CCC06132-C306-4194-9AFA-EC99A6AF6577}" type="presOf" srcId="{77656699-7D07-4B26-AC31-A684F4E379D3}" destId="{B394836B-A91E-401F-84AF-3B4EA1AEE2EF}" srcOrd="0" destOrd="0" presId="urn:microsoft.com/office/officeart/2008/layout/AlternatingHexagons"/>
    <dgm:cxn modelId="{285C11A9-0EE1-48E5-8BE3-9292231A1A1A}" type="presOf" srcId="{7417FD0B-E3DE-4672-8C27-6CDCCA1E5FE0}" destId="{C1B93A1F-C4CB-423B-BD7B-D0EB37183A19}" srcOrd="0" destOrd="0" presId="urn:microsoft.com/office/officeart/2008/layout/AlternatingHexagons"/>
    <dgm:cxn modelId="{120BF228-DE37-4E09-8A01-2C49078B3AD1}" type="presOf" srcId="{F4523249-74CB-44CE-B08F-A7476732CC99}" destId="{DCC5EF01-B288-422D-9D22-229B68271D9F}" srcOrd="0" destOrd="0" presId="urn:microsoft.com/office/officeart/2008/layout/AlternatingHexagons"/>
    <dgm:cxn modelId="{B3A43594-157E-47F9-A561-1E455C35277D}" srcId="{79F4C336-146F-416B-BCB6-8BED3953683A}" destId="{7836604D-3098-455C-BC36-B86801CC9034}" srcOrd="0" destOrd="0" parTransId="{1AFE31D4-FBDB-4D07-B03D-7E60B0F28B86}" sibTransId="{2F4B1928-3EDC-47F4-8BD5-28AB3206A63B}"/>
    <dgm:cxn modelId="{BA1BBE5C-E74A-4359-9D06-A13F386E381C}" type="presOf" srcId="{730C1433-527F-4C87-970D-1B498612326F}" destId="{CE1CF01A-9AC9-45AE-A21F-507924940F3B}" srcOrd="0" destOrd="0" presId="urn:microsoft.com/office/officeart/2008/layout/AlternatingHexagons"/>
    <dgm:cxn modelId="{6B8009A1-95A5-49A9-8729-483D7AA545FB}" type="presOf" srcId="{74F5B320-3356-4A02-B415-122FA3E257B0}" destId="{E8237D9B-DF5F-45E5-8C2B-2798F5FC12B1}" srcOrd="0" destOrd="0" presId="urn:microsoft.com/office/officeart/2008/layout/AlternatingHexagons"/>
    <dgm:cxn modelId="{6F031358-72E7-4615-B8FF-AF424422D06B}" type="presOf" srcId="{7836604D-3098-455C-BC36-B86801CC9034}" destId="{C38B4CA1-6FB6-405D-A3A6-5F90953D64A0}" srcOrd="0" destOrd="0" presId="urn:microsoft.com/office/officeart/2008/layout/AlternatingHexagons"/>
    <dgm:cxn modelId="{AD887A2D-8CBC-45E1-BD17-1C3DC8C212CC}" type="presOf" srcId="{E365C44C-7AEA-40BB-A663-02799E936964}" destId="{EA951E26-CDCC-4109-B04A-FA78E8444671}" srcOrd="0" destOrd="0" presId="urn:microsoft.com/office/officeart/2008/layout/AlternatingHexagons"/>
    <dgm:cxn modelId="{D0235963-2266-45C5-99F9-A60B7837A65C}" type="presOf" srcId="{A65884D9-0A98-44DE-8513-CEE1B3572E6A}" destId="{7891AD9E-1C16-4507-BB42-7D64F151C372}" srcOrd="0" destOrd="0" presId="urn:microsoft.com/office/officeart/2008/layout/AlternatingHexagons"/>
    <dgm:cxn modelId="{04439255-DC66-46AA-9C13-AA6F68E72EB2}" type="presOf" srcId="{D8FC35E1-E0FB-4D0B-AE6C-72341B48A625}" destId="{CF34B921-6B04-4E9C-B81F-18ADD99C6D3C}" srcOrd="0" destOrd="0" presId="urn:microsoft.com/office/officeart/2008/layout/AlternatingHexagons"/>
    <dgm:cxn modelId="{380C5737-1D7C-49A2-8BD1-757859DDDE41}" type="presOf" srcId="{79F4C336-146F-416B-BCB6-8BED3953683A}" destId="{40131801-16F9-4B8C-88B8-B36E764945DE}" srcOrd="0" destOrd="0" presId="urn:microsoft.com/office/officeart/2008/layout/AlternatingHexagons"/>
    <dgm:cxn modelId="{26CF271A-4F1B-49F7-9EB3-8025B1773E04}" srcId="{7417FD0B-E3DE-4672-8C27-6CDCCA1E5FE0}" destId="{79F4C336-146F-416B-BCB6-8BED3953683A}" srcOrd="0" destOrd="0" parTransId="{09B7665C-82F1-444C-8444-BB8F42D9B47D}" sibTransId="{A65884D9-0A98-44DE-8513-CEE1B3572E6A}"/>
    <dgm:cxn modelId="{5D70A745-E705-476D-86F7-1D422ECB3F83}" srcId="{DFD73A72-1F76-41BA-9E3B-BAF1E5105151}" destId="{E365C44C-7AEA-40BB-A663-02799E936964}" srcOrd="0" destOrd="0" parTransId="{6EC9B727-BF84-48A4-B87F-6CFFF983011D}" sibTransId="{F691D5F3-8C07-4605-955C-0E8BD023DA70}"/>
    <dgm:cxn modelId="{EBA2BA62-F35B-4D08-B175-E51EF8CC7AB9}" srcId="{7417FD0B-E3DE-4672-8C27-6CDCCA1E5FE0}" destId="{3834725D-7EDE-41A7-B354-4507824499D8}" srcOrd="1" destOrd="0" parTransId="{4DD981CA-2EE1-4269-BE9F-72F270005DAF}" sibTransId="{77656699-7D07-4B26-AC31-A684F4E379D3}"/>
    <dgm:cxn modelId="{31D678E4-EDE0-40AD-A5FD-43109F902F6C}" type="presParOf" srcId="{C1B93A1F-C4CB-423B-BD7B-D0EB37183A19}" destId="{F4144D44-DE93-4D7D-9BBA-8615C4A4031C}" srcOrd="0" destOrd="0" presId="urn:microsoft.com/office/officeart/2008/layout/AlternatingHexagons"/>
    <dgm:cxn modelId="{29147C15-A850-4192-8A3E-0F598F197FD3}" type="presParOf" srcId="{F4144D44-DE93-4D7D-9BBA-8615C4A4031C}" destId="{40131801-16F9-4B8C-88B8-B36E764945DE}" srcOrd="0" destOrd="0" presId="urn:microsoft.com/office/officeart/2008/layout/AlternatingHexagons"/>
    <dgm:cxn modelId="{E4E5C3EC-389A-4773-A53C-1C1B5093FAFB}" type="presParOf" srcId="{F4144D44-DE93-4D7D-9BBA-8615C4A4031C}" destId="{C38B4CA1-6FB6-405D-A3A6-5F90953D64A0}" srcOrd="1" destOrd="0" presId="urn:microsoft.com/office/officeart/2008/layout/AlternatingHexagons"/>
    <dgm:cxn modelId="{8D55EED5-AFEB-415D-BC56-39CFEA2A7F8D}" type="presParOf" srcId="{F4144D44-DE93-4D7D-9BBA-8615C4A4031C}" destId="{9F204C19-803C-4C99-8020-B5EC06BA8B3C}" srcOrd="2" destOrd="0" presId="urn:microsoft.com/office/officeart/2008/layout/AlternatingHexagons"/>
    <dgm:cxn modelId="{0F0C255C-265C-421D-8CF5-D0A183678796}" type="presParOf" srcId="{F4144D44-DE93-4D7D-9BBA-8615C4A4031C}" destId="{58133172-481F-400C-A095-9DA38D09BDD6}" srcOrd="3" destOrd="0" presId="urn:microsoft.com/office/officeart/2008/layout/AlternatingHexagons"/>
    <dgm:cxn modelId="{B2FBD14F-719B-4592-A702-EB62C8D7C899}" type="presParOf" srcId="{F4144D44-DE93-4D7D-9BBA-8615C4A4031C}" destId="{7891AD9E-1C16-4507-BB42-7D64F151C372}" srcOrd="4" destOrd="0" presId="urn:microsoft.com/office/officeart/2008/layout/AlternatingHexagons"/>
    <dgm:cxn modelId="{440A1C9B-9B73-4267-A3CF-B7E511400BF7}" type="presParOf" srcId="{C1B93A1F-C4CB-423B-BD7B-D0EB37183A19}" destId="{013E5CDA-4EA0-4354-A7AD-2504D4411338}" srcOrd="1" destOrd="0" presId="urn:microsoft.com/office/officeart/2008/layout/AlternatingHexagons"/>
    <dgm:cxn modelId="{48513653-9CB6-4EF7-A9E7-F281A1A9AA35}" type="presParOf" srcId="{C1B93A1F-C4CB-423B-BD7B-D0EB37183A19}" destId="{FBCAE630-6C7B-4D13-953B-1863DE5C6A4C}" srcOrd="2" destOrd="0" presId="urn:microsoft.com/office/officeart/2008/layout/AlternatingHexagons"/>
    <dgm:cxn modelId="{0B8561C6-66CB-4F41-95D3-6BBB93329E9D}" type="presParOf" srcId="{FBCAE630-6C7B-4D13-953B-1863DE5C6A4C}" destId="{28A356D5-BBA2-4210-AC10-BC8E88897B71}" srcOrd="0" destOrd="0" presId="urn:microsoft.com/office/officeart/2008/layout/AlternatingHexagons"/>
    <dgm:cxn modelId="{FD0E43C7-F214-4F6A-ACD9-4D190F521AEC}" type="presParOf" srcId="{FBCAE630-6C7B-4D13-953B-1863DE5C6A4C}" destId="{CF34B921-6B04-4E9C-B81F-18ADD99C6D3C}" srcOrd="1" destOrd="0" presId="urn:microsoft.com/office/officeart/2008/layout/AlternatingHexagons"/>
    <dgm:cxn modelId="{5D077845-68FE-4420-9062-6A8733F503F4}" type="presParOf" srcId="{FBCAE630-6C7B-4D13-953B-1863DE5C6A4C}" destId="{2EFE596F-0402-412B-815A-5872DE3ABF4C}" srcOrd="2" destOrd="0" presId="urn:microsoft.com/office/officeart/2008/layout/AlternatingHexagons"/>
    <dgm:cxn modelId="{D338AA92-3ED5-4F2C-828B-BB624C5D6BED}" type="presParOf" srcId="{FBCAE630-6C7B-4D13-953B-1863DE5C6A4C}" destId="{B44B0D51-7809-4085-B62A-5B501CFCBA78}" srcOrd="3" destOrd="0" presId="urn:microsoft.com/office/officeart/2008/layout/AlternatingHexagons"/>
    <dgm:cxn modelId="{0A37C2D3-0CBF-4029-8BE3-5C671B190518}" type="presParOf" srcId="{FBCAE630-6C7B-4D13-953B-1863DE5C6A4C}" destId="{B394836B-A91E-401F-84AF-3B4EA1AEE2EF}" srcOrd="4" destOrd="0" presId="urn:microsoft.com/office/officeart/2008/layout/AlternatingHexagons"/>
    <dgm:cxn modelId="{64C7D027-AC6D-49F6-91CC-275BE926D117}" type="presParOf" srcId="{C1B93A1F-C4CB-423B-BD7B-D0EB37183A19}" destId="{C14DA409-4903-44BB-ADE9-5812550044FE}" srcOrd="3" destOrd="0" presId="urn:microsoft.com/office/officeart/2008/layout/AlternatingHexagons"/>
    <dgm:cxn modelId="{78988D5D-87C6-4B51-988B-D841CE693DA2}" type="presParOf" srcId="{C1B93A1F-C4CB-423B-BD7B-D0EB37183A19}" destId="{3BADBB5E-412D-43AE-B8E2-E1F4D2D401BE}" srcOrd="4" destOrd="0" presId="urn:microsoft.com/office/officeart/2008/layout/AlternatingHexagons"/>
    <dgm:cxn modelId="{341DC05C-9F89-4B76-8284-9DE306CFFB9A}" type="presParOf" srcId="{3BADBB5E-412D-43AE-B8E2-E1F4D2D401BE}" destId="{2E2920B6-C888-436D-A8E5-94633F813E25}" srcOrd="0" destOrd="0" presId="urn:microsoft.com/office/officeart/2008/layout/AlternatingHexagons"/>
    <dgm:cxn modelId="{5EE32375-4017-4E7C-90B1-8AC9A5920F50}" type="presParOf" srcId="{3BADBB5E-412D-43AE-B8E2-E1F4D2D401BE}" destId="{EA951E26-CDCC-4109-B04A-FA78E8444671}" srcOrd="1" destOrd="0" presId="urn:microsoft.com/office/officeart/2008/layout/AlternatingHexagons"/>
    <dgm:cxn modelId="{4C1B7160-55C5-4E40-B435-D3E75951A6CF}" type="presParOf" srcId="{3BADBB5E-412D-43AE-B8E2-E1F4D2D401BE}" destId="{43D3E1BB-7D9B-456D-B2F8-B8073B38A589}" srcOrd="2" destOrd="0" presId="urn:microsoft.com/office/officeart/2008/layout/AlternatingHexagons"/>
    <dgm:cxn modelId="{30DDDA17-06C9-48F5-BA86-0FD6C3D94E60}" type="presParOf" srcId="{3BADBB5E-412D-43AE-B8E2-E1F4D2D401BE}" destId="{E614A91A-A482-44FC-939B-268C74218917}" srcOrd="3" destOrd="0" presId="urn:microsoft.com/office/officeart/2008/layout/AlternatingHexagons"/>
    <dgm:cxn modelId="{332C6BF5-0D23-46A5-8FC9-7B0B6B300863}" type="presParOf" srcId="{3BADBB5E-412D-43AE-B8E2-E1F4D2D401BE}" destId="{CE1CF01A-9AC9-45AE-A21F-507924940F3B}" srcOrd="4" destOrd="0" presId="urn:microsoft.com/office/officeart/2008/layout/AlternatingHexagons"/>
    <dgm:cxn modelId="{F975A351-D1A5-4A04-899D-215C99CD2146}" type="presParOf" srcId="{C1B93A1F-C4CB-423B-BD7B-D0EB37183A19}" destId="{725FFCE6-979E-424C-9BC6-777A1F3C9253}" srcOrd="5" destOrd="0" presId="urn:microsoft.com/office/officeart/2008/layout/AlternatingHexagons"/>
    <dgm:cxn modelId="{924DB0A4-0818-40A3-958A-D2EBEF99396A}" type="presParOf" srcId="{C1B93A1F-C4CB-423B-BD7B-D0EB37183A19}" destId="{4C89AF1A-E26D-4CF1-9033-DD4813F2ECF5}" srcOrd="6" destOrd="0" presId="urn:microsoft.com/office/officeart/2008/layout/AlternatingHexagons"/>
    <dgm:cxn modelId="{5C37A20F-5332-4427-82CC-304E35D9D65A}" type="presParOf" srcId="{4C89AF1A-E26D-4CF1-9033-DD4813F2ECF5}" destId="{E8237D9B-DF5F-45E5-8C2B-2798F5FC12B1}" srcOrd="0" destOrd="0" presId="urn:microsoft.com/office/officeart/2008/layout/AlternatingHexagons"/>
    <dgm:cxn modelId="{0A5AFC4A-094A-47A4-8A8A-E3BE0F755AE0}" type="presParOf" srcId="{4C89AF1A-E26D-4CF1-9033-DD4813F2ECF5}" destId="{36D50B9C-F02A-43D2-92A2-D7EA65581577}" srcOrd="1" destOrd="0" presId="urn:microsoft.com/office/officeart/2008/layout/AlternatingHexagons"/>
    <dgm:cxn modelId="{FEAF977D-BBAE-4325-8DFD-69CD9D7CD89E}" type="presParOf" srcId="{4C89AF1A-E26D-4CF1-9033-DD4813F2ECF5}" destId="{64ADD882-2F70-469D-B78A-A775D5624D30}" srcOrd="2" destOrd="0" presId="urn:microsoft.com/office/officeart/2008/layout/AlternatingHexagons"/>
    <dgm:cxn modelId="{C07E60D8-7C74-4D1D-829D-8216FC5468D3}" type="presParOf" srcId="{4C89AF1A-E26D-4CF1-9033-DD4813F2ECF5}" destId="{6C9414D9-9A85-4B4E-8C0F-777BBC99D45E}" srcOrd="3" destOrd="0" presId="urn:microsoft.com/office/officeart/2008/layout/AlternatingHexagons"/>
    <dgm:cxn modelId="{4AAE9163-E934-442D-9515-25B36F36360F}" type="presParOf" srcId="{4C89AF1A-E26D-4CF1-9033-DD4813F2ECF5}" destId="{DCC5EF01-B288-422D-9D22-229B68271D9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EFE57-EE51-43F6-92A6-32027A134588}">
      <dsp:nvSpPr>
        <dsp:cNvPr id="0" name=""/>
        <dsp:cNvSpPr/>
      </dsp:nvSpPr>
      <dsp:spPr>
        <a:xfrm>
          <a:off x="0" y="47389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8C4FC-D92A-46C3-9EB6-FD07ADC3C114}">
      <dsp:nvSpPr>
        <dsp:cNvPr id="0" name=""/>
        <dsp:cNvSpPr/>
      </dsp:nvSpPr>
      <dsp:spPr>
        <a:xfrm>
          <a:off x="429815" y="4585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C</a:t>
          </a:r>
          <a:r>
            <a:rPr lang="ko-KR" altLang="en-US" sz="2900" kern="1200" dirty="0" smtClean="0"/>
            <a:t>언어 기반의 복잡한 코딩 구성</a:t>
          </a:r>
          <a:endParaRPr lang="ko-KR" altLang="en-US" sz="2900" kern="1200" dirty="0"/>
        </a:p>
      </dsp:txBody>
      <dsp:txXfrm>
        <a:off x="471605" y="87648"/>
        <a:ext cx="5933838" cy="772500"/>
      </dsp:txXfrm>
    </dsp:sp>
    <dsp:sp modelId="{3842ACEB-5172-41DD-A6D5-70B895E12C60}">
      <dsp:nvSpPr>
        <dsp:cNvPr id="0" name=""/>
        <dsp:cNvSpPr/>
      </dsp:nvSpPr>
      <dsp:spPr>
        <a:xfrm>
          <a:off x="0" y="178933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77986-6C2A-4277-96F8-B185820E3F6B}">
      <dsp:nvSpPr>
        <dsp:cNvPr id="0" name=""/>
        <dsp:cNvSpPr/>
      </dsp:nvSpPr>
      <dsp:spPr>
        <a:xfrm>
          <a:off x="429815" y="136129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MFC </a:t>
          </a:r>
          <a:r>
            <a:rPr lang="ko-KR" altLang="en-US" sz="2900" kern="1200" dirty="0" smtClean="0"/>
            <a:t>프로그램의 느린 응답</a:t>
          </a:r>
          <a:endParaRPr lang="ko-KR" altLang="en-US" sz="2900" kern="1200" dirty="0"/>
        </a:p>
      </dsp:txBody>
      <dsp:txXfrm>
        <a:off x="471605" y="1403088"/>
        <a:ext cx="5933838" cy="772500"/>
      </dsp:txXfrm>
    </dsp:sp>
    <dsp:sp modelId="{F6D29802-A962-4230-BA7B-319604C4E65B}">
      <dsp:nvSpPr>
        <dsp:cNvPr id="0" name=""/>
        <dsp:cNvSpPr/>
      </dsp:nvSpPr>
      <dsp:spPr>
        <a:xfrm>
          <a:off x="0" y="310477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221E4-2C58-49C7-9E4C-391356ACA5C8}">
      <dsp:nvSpPr>
        <dsp:cNvPr id="0" name=""/>
        <dsp:cNvSpPr/>
      </dsp:nvSpPr>
      <dsp:spPr>
        <a:xfrm>
          <a:off x="429815" y="267673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/>
            <a:t>이미지 대상으로만 효과 적용</a:t>
          </a:r>
          <a:endParaRPr lang="ko-KR" altLang="en-US" sz="2900" kern="1200" dirty="0"/>
        </a:p>
      </dsp:txBody>
      <dsp:txXfrm>
        <a:off x="471605" y="2718528"/>
        <a:ext cx="593383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0A744-7C61-4B96-8188-57A76C3B5531}">
      <dsp:nvSpPr>
        <dsp:cNvPr id="0" name=""/>
        <dsp:cNvSpPr/>
      </dsp:nvSpPr>
      <dsp:spPr>
        <a:xfrm>
          <a:off x="935877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동일이미지</a:t>
          </a:r>
          <a:endParaRPr lang="ko-KR" altLang="en-US" sz="1600" kern="1200" dirty="0"/>
        </a:p>
      </dsp:txBody>
      <dsp:txXfrm>
        <a:off x="935877" y="655"/>
        <a:ext cx="1894222" cy="1136533"/>
      </dsp:txXfrm>
    </dsp:sp>
    <dsp:sp modelId="{5CB7BAE7-7872-42E3-B0E6-44EDB018CFF2}">
      <dsp:nvSpPr>
        <dsp:cNvPr id="0" name=""/>
        <dsp:cNvSpPr/>
      </dsp:nvSpPr>
      <dsp:spPr>
        <a:xfrm>
          <a:off x="3019521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밝게</a:t>
          </a:r>
          <a:r>
            <a:rPr lang="en-US" altLang="ko-KR" sz="1600" kern="1200" dirty="0" smtClean="0"/>
            <a:t>/</a:t>
          </a:r>
          <a:r>
            <a:rPr lang="ko-KR" altLang="en-US" sz="1600" kern="1200" dirty="0" smtClean="0"/>
            <a:t>어둡게</a:t>
          </a:r>
          <a:endParaRPr lang="ko-KR" altLang="en-US" sz="1600" kern="1200" dirty="0"/>
        </a:p>
      </dsp:txBody>
      <dsp:txXfrm>
        <a:off x="3019521" y="655"/>
        <a:ext cx="1894222" cy="1136533"/>
      </dsp:txXfrm>
    </dsp:sp>
    <dsp:sp modelId="{089AB2DE-5FF1-4F41-9489-B87A747AFF5E}">
      <dsp:nvSpPr>
        <dsp:cNvPr id="0" name=""/>
        <dsp:cNvSpPr/>
      </dsp:nvSpPr>
      <dsp:spPr>
        <a:xfrm>
          <a:off x="5103166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그레이스케일</a:t>
          </a:r>
          <a:endParaRPr lang="ko-KR" altLang="en-US" sz="1600" kern="1200" dirty="0"/>
        </a:p>
      </dsp:txBody>
      <dsp:txXfrm>
        <a:off x="5103166" y="655"/>
        <a:ext cx="1894222" cy="1136533"/>
      </dsp:txXfrm>
    </dsp:sp>
    <dsp:sp modelId="{C04AA998-531D-4A65-956C-304D92474F0C}">
      <dsp:nvSpPr>
        <dsp:cNvPr id="0" name=""/>
        <dsp:cNvSpPr/>
      </dsp:nvSpPr>
      <dsp:spPr>
        <a:xfrm>
          <a:off x="935877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반전</a:t>
          </a:r>
          <a:endParaRPr lang="ko-KR" altLang="en-US" sz="1600" kern="1200" dirty="0"/>
        </a:p>
      </dsp:txBody>
      <dsp:txXfrm>
        <a:off x="935877" y="1326611"/>
        <a:ext cx="1894222" cy="1136533"/>
      </dsp:txXfrm>
    </dsp:sp>
    <dsp:sp modelId="{251E05C9-54B7-47A8-9F4B-C097D15C9E60}">
      <dsp:nvSpPr>
        <dsp:cNvPr id="0" name=""/>
        <dsp:cNvSpPr/>
      </dsp:nvSpPr>
      <dsp:spPr>
        <a:xfrm>
          <a:off x="3019521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흑백</a:t>
          </a:r>
          <a:endParaRPr lang="ko-KR" altLang="en-US" sz="1600" kern="1200" dirty="0"/>
        </a:p>
      </dsp:txBody>
      <dsp:txXfrm>
        <a:off x="3019521" y="1326611"/>
        <a:ext cx="1894222" cy="1136533"/>
      </dsp:txXfrm>
    </dsp:sp>
    <dsp:sp modelId="{207673A8-0223-4AE3-839A-0EB0C4DCA45E}">
      <dsp:nvSpPr>
        <dsp:cNvPr id="0" name=""/>
        <dsp:cNvSpPr/>
      </dsp:nvSpPr>
      <dsp:spPr>
        <a:xfrm>
          <a:off x="5103166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포스터라이징</a:t>
          </a:r>
          <a:endParaRPr lang="ko-KR" altLang="en-US" sz="1600" kern="1200" dirty="0"/>
        </a:p>
      </dsp:txBody>
      <dsp:txXfrm>
        <a:off x="5103166" y="1326611"/>
        <a:ext cx="1894222" cy="1136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B2DE-5FF1-4F41-9489-B87A747AFF5E}">
      <dsp:nvSpPr>
        <dsp:cNvPr id="0" name=""/>
        <dsp:cNvSpPr/>
      </dsp:nvSpPr>
      <dsp:spPr>
        <a:xfrm>
          <a:off x="2592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확대</a:t>
          </a:r>
          <a:r>
            <a:rPr lang="en-US" altLang="ko-KR" sz="1600" kern="1200" dirty="0" smtClean="0"/>
            <a:t>/</a:t>
          </a:r>
          <a:r>
            <a:rPr lang="ko-KR" altLang="en-US" sz="1600" kern="1200" dirty="0" smtClean="0"/>
            <a:t>축소</a:t>
          </a:r>
          <a:endParaRPr lang="ko-KR" altLang="en-US" sz="1600" kern="1200" dirty="0"/>
        </a:p>
      </dsp:txBody>
      <dsp:txXfrm>
        <a:off x="2592" y="614829"/>
        <a:ext cx="2056901" cy="1234140"/>
      </dsp:txXfrm>
    </dsp:sp>
    <dsp:sp modelId="{C04AA998-531D-4A65-956C-304D92474F0C}">
      <dsp:nvSpPr>
        <dsp:cNvPr id="0" name=""/>
        <dsp:cNvSpPr/>
      </dsp:nvSpPr>
      <dsp:spPr>
        <a:xfrm>
          <a:off x="2265183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이동</a:t>
          </a:r>
          <a:endParaRPr lang="ko-KR" altLang="en-US" sz="1600" kern="1200" dirty="0"/>
        </a:p>
      </dsp:txBody>
      <dsp:txXfrm>
        <a:off x="2265183" y="614829"/>
        <a:ext cx="2056901" cy="1234140"/>
      </dsp:txXfrm>
    </dsp:sp>
    <dsp:sp modelId="{251E05C9-54B7-47A8-9F4B-C097D15C9E60}">
      <dsp:nvSpPr>
        <dsp:cNvPr id="0" name=""/>
        <dsp:cNvSpPr/>
      </dsp:nvSpPr>
      <dsp:spPr>
        <a:xfrm>
          <a:off x="4527775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대칭</a:t>
          </a:r>
          <a:endParaRPr lang="ko-KR" altLang="en-US" sz="1600" kern="1200" dirty="0"/>
        </a:p>
      </dsp:txBody>
      <dsp:txXfrm>
        <a:off x="4527775" y="614829"/>
        <a:ext cx="2056901" cy="1234140"/>
      </dsp:txXfrm>
    </dsp:sp>
    <dsp:sp modelId="{207673A8-0223-4AE3-839A-0EB0C4DCA45E}">
      <dsp:nvSpPr>
        <dsp:cNvPr id="0" name=""/>
        <dsp:cNvSpPr/>
      </dsp:nvSpPr>
      <dsp:spPr>
        <a:xfrm>
          <a:off x="6790366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회전</a:t>
          </a:r>
          <a:endParaRPr lang="ko-KR" altLang="en-US" sz="1600" kern="1200" dirty="0"/>
        </a:p>
      </dsp:txBody>
      <dsp:txXfrm>
        <a:off x="6790366" y="614829"/>
        <a:ext cx="2056901" cy="12341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B2DE-5FF1-4F41-9489-B87A747AFF5E}">
      <dsp:nvSpPr>
        <dsp:cNvPr id="0" name=""/>
        <dsp:cNvSpPr/>
      </dsp:nvSpPr>
      <dsp:spPr>
        <a:xfrm>
          <a:off x="313464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엠보싱</a:t>
          </a:r>
          <a:endParaRPr lang="ko-KR" altLang="en-US" sz="2400" kern="1200" dirty="0"/>
        </a:p>
      </dsp:txBody>
      <dsp:txXfrm>
        <a:off x="313464" y="900"/>
        <a:ext cx="1893846" cy="1136307"/>
      </dsp:txXfrm>
    </dsp:sp>
    <dsp:sp modelId="{C04AA998-531D-4A65-956C-304D92474F0C}">
      <dsp:nvSpPr>
        <dsp:cNvPr id="0" name=""/>
        <dsp:cNvSpPr/>
      </dsp:nvSpPr>
      <dsp:spPr>
        <a:xfrm>
          <a:off x="2396694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블러링</a:t>
          </a:r>
          <a:endParaRPr lang="ko-KR" altLang="en-US" sz="2400" kern="1200" dirty="0"/>
        </a:p>
      </dsp:txBody>
      <dsp:txXfrm>
        <a:off x="2396694" y="900"/>
        <a:ext cx="1893846" cy="1136307"/>
      </dsp:txXfrm>
    </dsp:sp>
    <dsp:sp modelId="{251E05C9-54B7-47A8-9F4B-C097D15C9E60}">
      <dsp:nvSpPr>
        <dsp:cNvPr id="0" name=""/>
        <dsp:cNvSpPr/>
      </dsp:nvSpPr>
      <dsp:spPr>
        <a:xfrm>
          <a:off x="4430837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샤프닝</a:t>
          </a:r>
          <a:r>
            <a:rPr lang="ko-KR" altLang="en-US" sz="2400" kern="1200" dirty="0" smtClean="0"/>
            <a:t> </a:t>
          </a:r>
          <a:endParaRPr lang="en-US" altLang="ko-KR" sz="2400" kern="1200" dirty="0" smtClean="0"/>
        </a:p>
      </dsp:txBody>
      <dsp:txXfrm>
        <a:off x="4430837" y="900"/>
        <a:ext cx="1893846" cy="1136307"/>
      </dsp:txXfrm>
    </dsp:sp>
    <dsp:sp modelId="{207673A8-0223-4AE3-839A-0EB0C4DCA45E}">
      <dsp:nvSpPr>
        <dsp:cNvPr id="0" name=""/>
        <dsp:cNvSpPr/>
      </dsp:nvSpPr>
      <dsp:spPr>
        <a:xfrm>
          <a:off x="1355079" y="1326592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경계선</a:t>
          </a:r>
          <a:endParaRPr lang="ko-KR" altLang="en-US" sz="2400" kern="1200" dirty="0"/>
        </a:p>
      </dsp:txBody>
      <dsp:txXfrm>
        <a:off x="1355079" y="1326592"/>
        <a:ext cx="1893846" cy="1136307"/>
      </dsp:txXfrm>
    </dsp:sp>
    <dsp:sp modelId="{6A190613-44C4-403D-BCE9-0FA78BE86719}">
      <dsp:nvSpPr>
        <dsp:cNvPr id="0" name=""/>
        <dsp:cNvSpPr/>
      </dsp:nvSpPr>
      <dsp:spPr>
        <a:xfrm>
          <a:off x="3438310" y="1326592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가우시안</a:t>
          </a:r>
          <a:endParaRPr lang="ko-KR" altLang="en-US" sz="2400" kern="1200" dirty="0"/>
        </a:p>
      </dsp:txBody>
      <dsp:txXfrm>
        <a:off x="3438310" y="1326592"/>
        <a:ext cx="1893846" cy="11363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0A744-7C61-4B96-8188-57A76C3B5531}">
      <dsp:nvSpPr>
        <dsp:cNvPr id="0" name=""/>
        <dsp:cNvSpPr/>
      </dsp:nvSpPr>
      <dsp:spPr>
        <a:xfrm>
          <a:off x="2711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동일이미지</a:t>
          </a:r>
          <a:endParaRPr lang="ko-KR" altLang="en-US" sz="1600" kern="1200" dirty="0"/>
        </a:p>
      </dsp:txBody>
      <dsp:txXfrm>
        <a:off x="2711" y="277622"/>
        <a:ext cx="1468119" cy="880871"/>
      </dsp:txXfrm>
    </dsp:sp>
    <dsp:sp modelId="{5CB7BAE7-7872-42E3-B0E6-44EDB018CFF2}">
      <dsp:nvSpPr>
        <dsp:cNvPr id="0" name=""/>
        <dsp:cNvSpPr/>
      </dsp:nvSpPr>
      <dsp:spPr>
        <a:xfrm>
          <a:off x="1617642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그레이 이미지</a:t>
          </a:r>
          <a:endParaRPr lang="ko-KR" altLang="en-US" sz="1600" kern="1200" dirty="0"/>
        </a:p>
      </dsp:txBody>
      <dsp:txXfrm>
        <a:off x="1617642" y="277622"/>
        <a:ext cx="1468119" cy="880871"/>
      </dsp:txXfrm>
    </dsp:sp>
    <dsp:sp modelId="{089AB2DE-5FF1-4F41-9489-B87A747AFF5E}">
      <dsp:nvSpPr>
        <dsp:cNvPr id="0" name=""/>
        <dsp:cNvSpPr/>
      </dsp:nvSpPr>
      <dsp:spPr>
        <a:xfrm>
          <a:off x="3232573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HSV </a:t>
          </a:r>
          <a:r>
            <a:rPr lang="ko-KR" altLang="en-US" sz="1600" kern="1200" dirty="0" smtClean="0"/>
            <a:t>변환</a:t>
          </a:r>
          <a:endParaRPr lang="ko-KR" altLang="en-US" sz="1600" kern="1200" dirty="0"/>
        </a:p>
      </dsp:txBody>
      <dsp:txXfrm>
        <a:off x="3232573" y="277622"/>
        <a:ext cx="1468119" cy="880871"/>
      </dsp:txXfrm>
    </dsp:sp>
    <dsp:sp modelId="{C04AA998-531D-4A65-956C-304D92474F0C}">
      <dsp:nvSpPr>
        <dsp:cNvPr id="0" name=""/>
        <dsp:cNvSpPr/>
      </dsp:nvSpPr>
      <dsp:spPr>
        <a:xfrm>
          <a:off x="4847504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Binary </a:t>
          </a:r>
          <a:r>
            <a:rPr lang="ko-KR" altLang="en-US" sz="1600" kern="1200" dirty="0" smtClean="0"/>
            <a:t>이미지</a:t>
          </a:r>
          <a:endParaRPr lang="ko-KR" altLang="en-US" sz="1600" kern="1200" dirty="0"/>
        </a:p>
      </dsp:txBody>
      <dsp:txXfrm>
        <a:off x="4847504" y="277622"/>
        <a:ext cx="1468119" cy="880871"/>
      </dsp:txXfrm>
    </dsp:sp>
    <dsp:sp modelId="{251E05C9-54B7-47A8-9F4B-C097D15C9E60}">
      <dsp:nvSpPr>
        <dsp:cNvPr id="0" name=""/>
        <dsp:cNvSpPr/>
      </dsp:nvSpPr>
      <dsp:spPr>
        <a:xfrm>
          <a:off x="6462435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적응형</a:t>
          </a:r>
          <a:r>
            <a:rPr lang="ko-KR" altLang="en-US" sz="1600" kern="1200" dirty="0" smtClean="0"/>
            <a:t> 이미지</a:t>
          </a:r>
          <a:endParaRPr lang="ko-KR" altLang="en-US" sz="1600" kern="1200" dirty="0"/>
        </a:p>
      </dsp:txBody>
      <dsp:txXfrm>
        <a:off x="6462435" y="277622"/>
        <a:ext cx="1468119" cy="880871"/>
      </dsp:txXfrm>
    </dsp:sp>
    <dsp:sp modelId="{207673A8-0223-4AE3-839A-0EB0C4DCA45E}">
      <dsp:nvSpPr>
        <dsp:cNvPr id="0" name=""/>
        <dsp:cNvSpPr/>
      </dsp:nvSpPr>
      <dsp:spPr>
        <a:xfrm>
          <a:off x="810177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엠보싱</a:t>
          </a:r>
          <a:r>
            <a:rPr lang="ko-KR" altLang="en-US" sz="1600" kern="1200" dirty="0" smtClean="0"/>
            <a:t> 이미지</a:t>
          </a:r>
          <a:endParaRPr lang="ko-KR" altLang="en-US" sz="1600" kern="1200" dirty="0"/>
        </a:p>
      </dsp:txBody>
      <dsp:txXfrm>
        <a:off x="810177" y="1305305"/>
        <a:ext cx="1468119" cy="880871"/>
      </dsp:txXfrm>
    </dsp:sp>
    <dsp:sp modelId="{35365972-6BD2-4D07-B4B3-9E4106CA373D}">
      <dsp:nvSpPr>
        <dsp:cNvPr id="0" name=""/>
        <dsp:cNvSpPr/>
      </dsp:nvSpPr>
      <dsp:spPr>
        <a:xfrm>
          <a:off x="2425107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/>
            <a:t>카툰이미지</a:t>
          </a:r>
          <a:endParaRPr lang="ko-KR" altLang="en-US" sz="2000" kern="1200" dirty="0"/>
        </a:p>
      </dsp:txBody>
      <dsp:txXfrm>
        <a:off x="2425107" y="1305305"/>
        <a:ext cx="1468119" cy="880871"/>
      </dsp:txXfrm>
    </dsp:sp>
    <dsp:sp modelId="{F1F8DD82-40B7-4C10-A127-8734AAE11A9B}">
      <dsp:nvSpPr>
        <dsp:cNvPr id="0" name=""/>
        <dsp:cNvSpPr/>
      </dsp:nvSpPr>
      <dsp:spPr>
        <a:xfrm>
          <a:off x="4040038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얼굴 인식</a:t>
          </a:r>
          <a:endParaRPr lang="ko-KR" altLang="en-US" sz="2000" kern="1200" dirty="0"/>
        </a:p>
      </dsp:txBody>
      <dsp:txXfrm>
        <a:off x="4040038" y="1305305"/>
        <a:ext cx="1468119" cy="880871"/>
      </dsp:txXfrm>
    </dsp:sp>
    <dsp:sp modelId="{91431147-7282-43A9-BA51-B8E2266FCFAD}">
      <dsp:nvSpPr>
        <dsp:cNvPr id="0" name=""/>
        <dsp:cNvSpPr/>
      </dsp:nvSpPr>
      <dsp:spPr>
        <a:xfrm>
          <a:off x="5654969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코 인식</a:t>
          </a:r>
          <a:endParaRPr lang="ko-KR" altLang="en-US" sz="2000" kern="1200" dirty="0"/>
        </a:p>
      </dsp:txBody>
      <dsp:txXfrm>
        <a:off x="5654969" y="1305305"/>
        <a:ext cx="1468119" cy="8808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31801-16F9-4B8C-88B8-B36E764945DE}">
      <dsp:nvSpPr>
        <dsp:cNvPr id="0" name=""/>
        <dsp:cNvSpPr/>
      </dsp:nvSpPr>
      <dsp:spPr>
        <a:xfrm rot="5400000">
          <a:off x="3539826" y="74890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선명화</a:t>
          </a:r>
          <a:endParaRPr lang="ko-KR" altLang="en-US" sz="1500" kern="1200" dirty="0"/>
        </a:p>
      </dsp:txBody>
      <dsp:txXfrm rot="-5400000">
        <a:off x="3769889" y="179078"/>
        <a:ext cx="686894" cy="789533"/>
      </dsp:txXfrm>
    </dsp:sp>
    <dsp:sp modelId="{C38B4CA1-6FB6-405D-A3A6-5F90953D64A0}">
      <dsp:nvSpPr>
        <dsp:cNvPr id="0" name=""/>
        <dsp:cNvSpPr/>
      </dsp:nvSpPr>
      <dsp:spPr>
        <a:xfrm>
          <a:off x="4936266" y="229738"/>
          <a:ext cx="692687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300" kern="1200" dirty="0"/>
        </a:p>
      </dsp:txBody>
      <dsp:txXfrm>
        <a:off x="4936266" y="229738"/>
        <a:ext cx="692687" cy="688212"/>
      </dsp:txXfrm>
    </dsp:sp>
    <dsp:sp modelId="{7891AD9E-1C16-4507-BB42-7D64F151C372}">
      <dsp:nvSpPr>
        <dsp:cNvPr id="0" name=""/>
        <dsp:cNvSpPr/>
      </dsp:nvSpPr>
      <dsp:spPr>
        <a:xfrm rot="5400000">
          <a:off x="2462085" y="74890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err="1" smtClean="0"/>
            <a:t>블러</a:t>
          </a:r>
          <a:endParaRPr lang="ko-KR" altLang="en-US" sz="2700" kern="1200" dirty="0"/>
        </a:p>
      </dsp:txBody>
      <dsp:txXfrm rot="-5400000">
        <a:off x="2692148" y="179078"/>
        <a:ext cx="686894" cy="789533"/>
      </dsp:txXfrm>
    </dsp:sp>
    <dsp:sp modelId="{28A356D5-BBA2-4210-AC10-BC8E88897B71}">
      <dsp:nvSpPr>
        <dsp:cNvPr id="0" name=""/>
        <dsp:cNvSpPr/>
      </dsp:nvSpPr>
      <dsp:spPr>
        <a:xfrm rot="5400000">
          <a:off x="2998891" y="1048482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그레이 스케일</a:t>
          </a:r>
          <a:endParaRPr lang="ko-KR" altLang="en-US" sz="1500" kern="1200" dirty="0"/>
        </a:p>
      </dsp:txBody>
      <dsp:txXfrm rot="-5400000">
        <a:off x="3228954" y="1152670"/>
        <a:ext cx="686894" cy="789533"/>
      </dsp:txXfrm>
    </dsp:sp>
    <dsp:sp modelId="{CF34B921-6B04-4E9C-B81F-18ADD99C6D3C}">
      <dsp:nvSpPr>
        <dsp:cNvPr id="0" name=""/>
        <dsp:cNvSpPr/>
      </dsp:nvSpPr>
      <dsp:spPr>
        <a:xfrm>
          <a:off x="1793371" y="1203330"/>
          <a:ext cx="1238782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1793371" y="1203330"/>
        <a:ext cx="1238782" cy="688212"/>
      </dsp:txXfrm>
    </dsp:sp>
    <dsp:sp modelId="{B394836B-A91E-401F-84AF-3B4EA1AEE2EF}">
      <dsp:nvSpPr>
        <dsp:cNvPr id="0" name=""/>
        <dsp:cNvSpPr/>
      </dsp:nvSpPr>
      <dsp:spPr>
        <a:xfrm rot="5400000">
          <a:off x="4076632" y="1048482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/>
            <a:t>반전</a:t>
          </a:r>
          <a:endParaRPr lang="ko-KR" altLang="en-US" sz="2700" kern="1200" dirty="0"/>
        </a:p>
      </dsp:txBody>
      <dsp:txXfrm rot="-5400000">
        <a:off x="4306695" y="1152670"/>
        <a:ext cx="686894" cy="789533"/>
      </dsp:txXfrm>
    </dsp:sp>
    <dsp:sp modelId="{2E2920B6-C888-436D-A8E5-94633F813E25}">
      <dsp:nvSpPr>
        <dsp:cNvPr id="0" name=""/>
        <dsp:cNvSpPr/>
      </dsp:nvSpPr>
      <dsp:spPr>
        <a:xfrm rot="5400000">
          <a:off x="3539826" y="2022074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HSV </a:t>
          </a:r>
          <a:r>
            <a:rPr lang="ko-KR" altLang="en-US" sz="1500" kern="1200" dirty="0" err="1" smtClean="0"/>
            <a:t>엠보싱</a:t>
          </a:r>
          <a:endParaRPr lang="ko-KR" altLang="en-US" sz="1500" kern="1200" dirty="0"/>
        </a:p>
      </dsp:txBody>
      <dsp:txXfrm rot="-5400000">
        <a:off x="3769889" y="2126262"/>
        <a:ext cx="686894" cy="789533"/>
      </dsp:txXfrm>
    </dsp:sp>
    <dsp:sp modelId="{EA951E26-CDCC-4109-B04A-FA78E8444671}">
      <dsp:nvSpPr>
        <dsp:cNvPr id="0" name=""/>
        <dsp:cNvSpPr/>
      </dsp:nvSpPr>
      <dsp:spPr>
        <a:xfrm>
          <a:off x="4642572" y="2176921"/>
          <a:ext cx="1280075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 dirty="0"/>
        </a:p>
      </dsp:txBody>
      <dsp:txXfrm>
        <a:off x="4642572" y="2176921"/>
        <a:ext cx="1280075" cy="688212"/>
      </dsp:txXfrm>
    </dsp:sp>
    <dsp:sp modelId="{CE1CF01A-9AC9-45AE-A21F-507924940F3B}">
      <dsp:nvSpPr>
        <dsp:cNvPr id="0" name=""/>
        <dsp:cNvSpPr/>
      </dsp:nvSpPr>
      <dsp:spPr>
        <a:xfrm rot="5400000">
          <a:off x="2462085" y="2022074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/>
            <a:t>미러</a:t>
          </a:r>
          <a:endParaRPr lang="ko-KR" altLang="en-US" sz="2700" kern="1200" dirty="0"/>
        </a:p>
      </dsp:txBody>
      <dsp:txXfrm rot="-5400000">
        <a:off x="2692148" y="2126262"/>
        <a:ext cx="686894" cy="789533"/>
      </dsp:txXfrm>
    </dsp:sp>
    <dsp:sp modelId="{E8237D9B-DF5F-45E5-8C2B-2798F5FC12B1}">
      <dsp:nvSpPr>
        <dsp:cNvPr id="0" name=""/>
        <dsp:cNvSpPr/>
      </dsp:nvSpPr>
      <dsp:spPr>
        <a:xfrm rot="5400000">
          <a:off x="2998891" y="2995665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YOLO </a:t>
          </a:r>
          <a:r>
            <a:rPr lang="ko-KR" altLang="en-US" sz="1500" kern="1200" dirty="0" smtClean="0"/>
            <a:t>적용</a:t>
          </a:r>
          <a:endParaRPr lang="ko-KR" altLang="en-US" sz="1500" kern="1200" dirty="0"/>
        </a:p>
      </dsp:txBody>
      <dsp:txXfrm rot="-5400000">
        <a:off x="3228954" y="3099853"/>
        <a:ext cx="686894" cy="789533"/>
      </dsp:txXfrm>
    </dsp:sp>
    <dsp:sp modelId="{36D50B9C-F02A-43D2-92A2-D7EA65581577}">
      <dsp:nvSpPr>
        <dsp:cNvPr id="0" name=""/>
        <dsp:cNvSpPr/>
      </dsp:nvSpPr>
      <dsp:spPr>
        <a:xfrm>
          <a:off x="1793371" y="3150513"/>
          <a:ext cx="1238782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5EF01-B288-422D-9D22-229B68271D9F}">
      <dsp:nvSpPr>
        <dsp:cNvPr id="0" name=""/>
        <dsp:cNvSpPr/>
      </dsp:nvSpPr>
      <dsp:spPr>
        <a:xfrm rot="5400000">
          <a:off x="4076632" y="2995665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모자이크</a:t>
          </a:r>
          <a:endParaRPr lang="ko-KR" altLang="en-US" sz="1900" kern="1200" dirty="0"/>
        </a:p>
      </dsp:txBody>
      <dsp:txXfrm rot="-5400000">
        <a:off x="4306695" y="3099853"/>
        <a:ext cx="686894" cy="789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06B4E-81F1-44A4-930F-DFD01CAD4ACD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6929C-3679-4BDA-9650-163030F80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0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C93D-086B-4D61-8633-8BB393B5EE12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r>
              <a:rPr lang="en-US" altLang="ko-KR" dirty="0" smtClean="0"/>
              <a:t>/y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608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217C-856C-40A6-8A2D-FE595E5DBD28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50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85C0-7776-4A02-A413-C3DBB3CCFD75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570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32C24-9B97-41A2-B848-EE7E8BFAAFA9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739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AC894-8DC1-456C-8A66-BA7589DB6162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7186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24AD-FFC8-4E0C-8B20-C71B45BD39A4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624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78DA-FC1B-4FF0-AE90-620BB5481687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3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28C8-A334-4178-9C38-809CD6E9B03E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15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AA42-894C-4D8C-960E-B22FD87316CA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r>
              <a:rPr lang="en-US" altLang="ko-KR" dirty="0" smtClean="0"/>
              <a:t>/y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986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C38F-4BB3-4A0F-840E-DF0EFE99DD73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5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656-487F-4DA5-A315-1CA3118A2A29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r>
              <a:rPr lang="en-US" altLang="ko-KR" dirty="0" smtClean="0"/>
              <a:t>/y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8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1F52E-F148-4E72-A7ED-D1DF9F1665DB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7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991A-EC80-4F22-BBFE-B16C7BEAA60C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3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BBD6-F1DD-4402-B24A-C203A5BBC99D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91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D08B-7923-46CE-998D-6EDB8AF564D9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79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BFF1-D861-4C7A-93F3-D8570F87A2E5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96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B031-B4C3-468F-B551-BD6B2143FC4C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EC7A5AD-5AEC-42D0-A3BE-F46B40576360}" type="slidenum">
              <a:rPr lang="en-US" smtClean="0"/>
              <a:pPr/>
              <a:t>‹#›</a:t>
            </a:fld>
            <a:r>
              <a:rPr lang="en-US" altLang="ko-KR" dirty="0" smtClean="0"/>
              <a:t>/y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6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동 입력 5"/>
          <p:cNvSpPr/>
          <p:nvPr/>
        </p:nvSpPr>
        <p:spPr>
          <a:xfrm rot="16200000">
            <a:off x="5295899" y="-47625"/>
            <a:ext cx="6858000" cy="6953251"/>
          </a:xfrm>
          <a:prstGeom prst="flowChartManualInpu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200775" y="266700"/>
            <a:ext cx="5610225" cy="28575"/>
          </a:xfrm>
          <a:prstGeom prst="line">
            <a:avLst/>
          </a:prstGeom>
          <a:ln w="603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6124575" y="1085850"/>
            <a:ext cx="6000750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AI </a:t>
            </a:r>
            <a:r>
              <a:rPr lang="ko-KR" altLang="en-US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영상인식</a:t>
            </a:r>
            <a:r>
              <a:rPr lang="en-US" altLang="ko-KR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endParaRPr lang="en-US" altLang="ko-KR" sz="4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algn="ctr"/>
            <a:r>
              <a:rPr lang="ko-KR" altLang="en-US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최종 프로젝트 발표</a:t>
            </a:r>
            <a:endParaRPr lang="ko-KR" altLang="en-US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7753350" y="3696885"/>
            <a:ext cx="2962275" cy="473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김강현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최광훈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05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처리 기법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094" y="1345178"/>
            <a:ext cx="2561849" cy="2561849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945864102"/>
              </p:ext>
            </p:extLst>
          </p:nvPr>
        </p:nvGraphicFramePr>
        <p:xfrm>
          <a:off x="1009035" y="4097867"/>
          <a:ext cx="793326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294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동일 이미지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4423539"/>
            <a:ext cx="3580769" cy="2011198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001376"/>
            <a:ext cx="4184650" cy="210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밝게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어둡게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image</a:t>
            </a:r>
            <a:endParaRPr lang="ko-KR" altLang="en-US" dirty="0"/>
          </a:p>
        </p:txBody>
      </p:sp>
      <p:pic>
        <p:nvPicPr>
          <p:cNvPr id="6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4451011"/>
            <a:ext cx="3581299" cy="1994199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89525" y="3458850"/>
            <a:ext cx="4184650" cy="12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그레이 스케일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756475"/>
            <a:ext cx="4184650" cy="68966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24350"/>
            <a:ext cx="3581299" cy="19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3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반전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2268" y="3467805"/>
            <a:ext cx="4039164" cy="12670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09902"/>
            <a:ext cx="3582566" cy="20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흑백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4419812"/>
            <a:ext cx="3581299" cy="1984314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89525" y="3290569"/>
            <a:ext cx="4184650" cy="16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포스터라이징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959331"/>
            <a:ext cx="5023396" cy="1957167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69833"/>
            <a:ext cx="3581299" cy="20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기하학 처리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502686508"/>
              </p:ext>
            </p:extLst>
          </p:nvPr>
        </p:nvGraphicFramePr>
        <p:xfrm>
          <a:off x="544837" y="3615728"/>
          <a:ext cx="8849860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590" y="1346660"/>
            <a:ext cx="2574354" cy="25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확대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축소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0"/>
            <a:ext cx="3667137" cy="2059709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314035"/>
            <a:ext cx="4184650" cy="157454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375028"/>
            <a:ext cx="4294298" cy="23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이동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207820"/>
            <a:ext cx="4184650" cy="378697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8" y="4406656"/>
            <a:ext cx="3581298" cy="19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6126" y="1087928"/>
            <a:ext cx="5151966" cy="554147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8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CONTENTS</a:t>
            </a:r>
          </a:p>
          <a:p>
            <a:pPr marL="0" indent="0">
              <a:buNone/>
            </a:pPr>
            <a:r>
              <a:rPr lang="en-US" altLang="ko-KR" sz="5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		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 환경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5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프로그램 소개</a:t>
            </a: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주요 기능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5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03 </a:t>
            </a:r>
            <a:r>
              <a:rPr lang="ko-KR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프로젝트 시사점</a:t>
            </a: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47700" y="3505200"/>
            <a:ext cx="4610100" cy="2857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47700" y="5505450"/>
            <a:ext cx="4610100" cy="2857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1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대칭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468959"/>
            <a:ext cx="4184650" cy="1264694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380375"/>
            <a:ext cx="3589642" cy="203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회전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067745"/>
            <a:ext cx="4184650" cy="94292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526" y="3878125"/>
            <a:ext cx="4184650" cy="1275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4451934"/>
            <a:ext cx="3581298" cy="19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영역 처리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20018526"/>
              </p:ext>
            </p:extLst>
          </p:nvPr>
        </p:nvGraphicFramePr>
        <p:xfrm>
          <a:off x="1632050" y="3906673"/>
          <a:ext cx="668723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529" y="1479665"/>
            <a:ext cx="1351373" cy="20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4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RGB VS HSV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675745" y="1335483"/>
            <a:ext cx="4185623" cy="576262"/>
          </a:xfrm>
        </p:spPr>
        <p:txBody>
          <a:bodyPr/>
          <a:lstStyle/>
          <a:p>
            <a:r>
              <a:rPr lang="en-US" altLang="ko-KR" dirty="0" smtClean="0"/>
              <a:t>RGB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994694"/>
            <a:ext cx="4184650" cy="3138487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>
          <a:xfrm>
            <a:off x="5088383" y="1335483"/>
            <a:ext cx="4185618" cy="576262"/>
          </a:xfrm>
        </p:spPr>
        <p:txBody>
          <a:bodyPr/>
          <a:lstStyle/>
          <a:p>
            <a:r>
              <a:rPr lang="en-US" altLang="ko-KR" dirty="0" smtClean="0"/>
              <a:t>HSV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06" y="2492375"/>
            <a:ext cx="2857500" cy="2143125"/>
          </a:xfrm>
        </p:spPr>
      </p:pic>
    </p:spTree>
    <p:extLst>
      <p:ext uri="{BB962C8B-B14F-4D97-AF65-F5344CB8AC3E}">
        <p14:creationId xmlns:p14="http://schemas.microsoft.com/office/powerpoint/2010/main" val="38543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altLang="ko-KR" dirty="0" smtClean="0"/>
              <a:t>RGB VS HSV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211511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RGB</a:t>
            </a:r>
            <a:r>
              <a:rPr lang="ko-KR" altLang="en-US" sz="2400" dirty="0"/>
              <a:t>는 빨강</a:t>
            </a:r>
            <a:r>
              <a:rPr lang="en-US" altLang="ko-KR" sz="2400" dirty="0"/>
              <a:t>, </a:t>
            </a:r>
            <a:r>
              <a:rPr lang="ko-KR" altLang="en-US" sz="2400" dirty="0"/>
              <a:t>초록</a:t>
            </a:r>
            <a:r>
              <a:rPr lang="en-US" altLang="ko-KR" sz="2400" dirty="0"/>
              <a:t>, </a:t>
            </a:r>
            <a:r>
              <a:rPr lang="ko-KR" altLang="en-US" sz="2400" dirty="0"/>
              <a:t>파랑의 세 가지 기본 색상의 조합으로 색을 표현하는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색상</a:t>
            </a:r>
            <a:r>
              <a:rPr lang="en-US" altLang="ko-KR" sz="2400" dirty="0"/>
              <a:t>, </a:t>
            </a:r>
            <a:r>
              <a:rPr lang="ko-KR" altLang="en-US" sz="2400" dirty="0"/>
              <a:t>채도</a:t>
            </a:r>
            <a:r>
              <a:rPr lang="en-US" altLang="ko-KR" sz="2400" dirty="0"/>
              <a:t>, </a:t>
            </a:r>
            <a:r>
              <a:rPr lang="ko-KR" altLang="en-US" sz="2400" dirty="0"/>
              <a:t>명도를 사용하여 색을 </a:t>
            </a:r>
            <a:r>
              <a:rPr lang="ko-KR" altLang="en-US" sz="2400" dirty="0" smtClean="0"/>
              <a:t>정의하고 있음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RGB</a:t>
            </a:r>
            <a:r>
              <a:rPr lang="ko-KR" altLang="en-US" sz="2400" dirty="0"/>
              <a:t>는 각 채널이 </a:t>
            </a:r>
            <a:r>
              <a:rPr lang="en-US" altLang="ko-KR" sz="2400" dirty="0"/>
              <a:t>0-255 </a:t>
            </a:r>
            <a:r>
              <a:rPr lang="ko-KR" altLang="en-US" sz="2400" dirty="0"/>
              <a:t>사이의 </a:t>
            </a:r>
            <a:r>
              <a:rPr lang="ko-KR" altLang="en-US" sz="2400" dirty="0" err="1"/>
              <a:t>정수값을</a:t>
            </a:r>
            <a:r>
              <a:rPr lang="ko-KR" altLang="en-US" sz="2400" dirty="0"/>
              <a:t> 가지는 데 비해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색상을 </a:t>
            </a:r>
            <a:r>
              <a:rPr lang="en-US" altLang="ko-KR" sz="2400" dirty="0"/>
              <a:t>0-360</a:t>
            </a:r>
            <a:r>
              <a:rPr lang="ko-KR" altLang="en-US" sz="2400" dirty="0"/>
              <a:t>도</a:t>
            </a:r>
            <a:r>
              <a:rPr lang="en-US" altLang="ko-KR" sz="2400" dirty="0"/>
              <a:t>, </a:t>
            </a:r>
            <a:r>
              <a:rPr lang="ko-KR" altLang="en-US" sz="2400" dirty="0"/>
              <a:t>채도와 명도를 </a:t>
            </a:r>
            <a:r>
              <a:rPr lang="en-US" altLang="ko-KR" sz="2400" dirty="0"/>
              <a:t>0-100%</a:t>
            </a:r>
            <a:r>
              <a:rPr lang="ko-KR" altLang="en-US" sz="2400" dirty="0"/>
              <a:t>로 </a:t>
            </a:r>
            <a:r>
              <a:rPr lang="ko-KR" altLang="en-US" sz="2400" dirty="0" smtClean="0"/>
              <a:t>표현함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RGB</a:t>
            </a:r>
            <a:r>
              <a:rPr lang="ko-KR" altLang="en-US" sz="2400" dirty="0"/>
              <a:t>는 컴퓨터 친화적이지만 인간이 이해하기 어려운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인간의 색상 인식 방식과 유사하여 더 </a:t>
            </a:r>
            <a:r>
              <a:rPr lang="ko-KR" altLang="en-US" sz="2400" dirty="0" err="1" smtClean="0"/>
              <a:t>직관적임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9" name="내용 개체 틀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153321"/>
            <a:ext cx="1343025" cy="1007268"/>
          </a:xfrm>
          <a:prstGeom prst="rect">
            <a:avLst/>
          </a:prstGeom>
        </p:spPr>
      </p:pic>
      <p:pic>
        <p:nvPicPr>
          <p:cNvPr id="10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7" y="1313047"/>
            <a:ext cx="917088" cy="6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RGB VS HSV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85989"/>
            <a:ext cx="8596668" cy="388077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RGB</a:t>
            </a:r>
            <a:r>
              <a:rPr lang="ko-KR" altLang="en-US" sz="2400" dirty="0"/>
              <a:t>에서는 개별 색상 조절이 복잡한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에서는 색상</a:t>
            </a:r>
            <a:r>
              <a:rPr lang="en-US" altLang="ko-KR" sz="2400" dirty="0"/>
              <a:t>, </a:t>
            </a:r>
            <a:r>
              <a:rPr lang="ko-KR" altLang="en-US" sz="2400" dirty="0"/>
              <a:t>채도</a:t>
            </a:r>
            <a:r>
              <a:rPr lang="en-US" altLang="ko-KR" sz="2400" dirty="0"/>
              <a:t>, </a:t>
            </a:r>
            <a:r>
              <a:rPr lang="ko-KR" altLang="en-US" sz="2400" dirty="0"/>
              <a:t>명도를 독립적으로 쉽게 조절할 수 </a:t>
            </a:r>
            <a:r>
              <a:rPr lang="ko-KR" altLang="en-US" sz="2400" dirty="0" smtClean="0"/>
              <a:t>있음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이미지 </a:t>
            </a:r>
            <a:r>
              <a:rPr lang="ko-KR" altLang="en-US" sz="2400" dirty="0"/>
              <a:t>처리에서 </a:t>
            </a:r>
            <a:r>
              <a:rPr lang="en-US" altLang="ko-KR" sz="2400" dirty="0"/>
              <a:t>RGB</a:t>
            </a:r>
            <a:r>
              <a:rPr lang="ko-KR" altLang="en-US" sz="2400" dirty="0"/>
              <a:t>는 모든 채널에 동일한 처리를 적용하여 전체적인 색상 변화가 적은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명도만 조절하여 색상을 유지하면서 밝기를 조절할 수 </a:t>
            </a:r>
            <a:r>
              <a:rPr lang="ko-KR" altLang="en-US" sz="2400" dirty="0" smtClean="0"/>
              <a:t>있음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RGB</a:t>
            </a:r>
            <a:r>
              <a:rPr lang="ko-KR" altLang="en-US" sz="2400" dirty="0"/>
              <a:t>는 주로 디지털 디스플레이나 카메라 센서 등 하드웨어 관련 분야에서 사용되는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컴퓨터 비전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 분석</a:t>
            </a:r>
            <a:r>
              <a:rPr lang="en-US" altLang="ko-KR" sz="2400" dirty="0"/>
              <a:t>, </a:t>
            </a:r>
            <a:r>
              <a:rPr lang="ko-KR" altLang="en-US" sz="2400" dirty="0"/>
              <a:t>색상 기반 물체 검출 등에 많이 </a:t>
            </a:r>
            <a:r>
              <a:rPr lang="ko-KR" altLang="en-US" sz="2400" dirty="0" smtClean="0"/>
              <a:t>활용됨</a:t>
            </a:r>
            <a:endParaRPr lang="ko-KR" altLang="en-US" sz="2400" dirty="0"/>
          </a:p>
          <a:p>
            <a:endParaRPr lang="ko-KR" altLang="en-US" sz="2400" dirty="0"/>
          </a:p>
        </p:txBody>
      </p:sp>
      <p:pic>
        <p:nvPicPr>
          <p:cNvPr id="4" name="내용 개체 틀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153321"/>
            <a:ext cx="1343025" cy="1007268"/>
          </a:xfrm>
          <a:prstGeom prst="rect">
            <a:avLst/>
          </a:prstGeom>
        </p:spPr>
      </p:pic>
      <p:pic>
        <p:nvPicPr>
          <p:cNvPr id="5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7" y="1313047"/>
            <a:ext cx="917088" cy="6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엠보싱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(HSV)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3625" y="2093211"/>
            <a:ext cx="4591756" cy="76428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803" y="3339816"/>
            <a:ext cx="2638793" cy="11622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49" y="4508510"/>
            <a:ext cx="3016797" cy="19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블러링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(HSV)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4374" y="3624990"/>
            <a:ext cx="2514951" cy="95263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9" y="4461639"/>
            <a:ext cx="3016797" cy="20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샤프닝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(HSV)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57690" y="3644042"/>
            <a:ext cx="2648320" cy="914528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8" y="4451248"/>
            <a:ext cx="3016797" cy="19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경계선 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(RGB)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47" y="2655909"/>
            <a:ext cx="4958253" cy="1648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9" y="4597400"/>
            <a:ext cx="298839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프로젝트 개요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가우시안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(RGB)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6848" y="3577358"/>
            <a:ext cx="1810003" cy="104789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9" y="4423538"/>
            <a:ext cx="3021353" cy="17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598397962"/>
              </p:ext>
            </p:extLst>
          </p:nvPr>
        </p:nvGraphicFramePr>
        <p:xfrm>
          <a:off x="1009035" y="4097867"/>
          <a:ext cx="793326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354" y="1550105"/>
            <a:ext cx="1319922" cy="20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동일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화소</a:t>
            </a:r>
            <a:r>
              <a:rPr lang="ko-KR" altLang="en-US" dirty="0" smtClean="0"/>
              <a:t> 처리 기법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pic>
        <p:nvPicPr>
          <p:cNvPr id="9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" y="2370217"/>
            <a:ext cx="3580769" cy="20111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33" y="2408317"/>
            <a:ext cx="3580769" cy="19527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3" y="4557583"/>
            <a:ext cx="436305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그레이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화소</a:t>
            </a:r>
            <a:r>
              <a:rPr lang="ko-KR" altLang="en-US" dirty="0" smtClean="0"/>
              <a:t> 처리 기법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0" y="5371543"/>
            <a:ext cx="4220164" cy="400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0" y="2404346"/>
            <a:ext cx="3581299" cy="19969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968" y="2389325"/>
            <a:ext cx="3581299" cy="20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HSV 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변환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9861" y="2082799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3324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9" y="5714443"/>
            <a:ext cx="4258269" cy="390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71" y="2568564"/>
            <a:ext cx="4678192" cy="26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Binary 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5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6268325" cy="4382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" y="2395416"/>
            <a:ext cx="4407223" cy="24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적응형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59268" y="19431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8" y="2394290"/>
            <a:ext cx="4426847" cy="24936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71543"/>
            <a:ext cx="5830114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엠보싱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엠보싱</a:t>
            </a:r>
            <a:r>
              <a:rPr lang="en-US" altLang="ko-KR" dirty="0" smtClean="0"/>
              <a:t>(HSV)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990" y="2394442"/>
            <a:ext cx="3595331" cy="2013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42017"/>
            <a:ext cx="3505689" cy="11907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2" y="2394442"/>
            <a:ext cx="3595331" cy="20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4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카툰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211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2" y="2397207"/>
            <a:ext cx="4414501" cy="2478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42017"/>
            <a:ext cx="6268325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얼굴 인식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65094" y="1991830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2361162"/>
            <a:ext cx="4201945" cy="2452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1" y="2361162"/>
            <a:ext cx="4201945" cy="2454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094" y="2361162"/>
            <a:ext cx="6246418" cy="24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4" y="1789114"/>
            <a:ext cx="8596668" cy="1162903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>
                <a:latin typeface="+mj-ea"/>
                <a:ea typeface="+mj-ea"/>
              </a:rPr>
              <a:t>이미지 및 비디오 처리를 위한 종합 도구 </a:t>
            </a:r>
            <a:r>
              <a:rPr lang="ko-KR" altLang="en-US" sz="2400" dirty="0" smtClean="0">
                <a:latin typeface="+mj-ea"/>
                <a:ea typeface="+mj-ea"/>
              </a:rPr>
              <a:t>개발</a:t>
            </a:r>
            <a:endParaRPr lang="en-US" altLang="ko-KR" sz="2400" dirty="0" smtClean="0">
              <a:latin typeface="+mj-ea"/>
              <a:ea typeface="+mj-ea"/>
            </a:endParaRPr>
          </a:p>
          <a:p>
            <a:pPr fontAlgn="base"/>
            <a:endParaRPr lang="en-US" altLang="ko-KR" sz="2400" dirty="0">
              <a:latin typeface="+mj-ea"/>
              <a:ea typeface="+mj-ea"/>
            </a:endParaRPr>
          </a:p>
          <a:p>
            <a:pPr fontAlgn="base"/>
            <a:r>
              <a:rPr lang="ko-KR" altLang="en-US" sz="2400" dirty="0" smtClean="0">
                <a:latin typeface="+mj-ea"/>
                <a:ea typeface="+mj-ea"/>
              </a:rPr>
              <a:t>개발 환경 </a:t>
            </a:r>
            <a:r>
              <a:rPr lang="en-US" altLang="ko-KR" sz="2400" dirty="0" smtClean="0">
                <a:latin typeface="+mj-ea"/>
                <a:ea typeface="+mj-ea"/>
              </a:rPr>
              <a:t>: python, </a:t>
            </a:r>
            <a:r>
              <a:rPr lang="en-US" altLang="ko-KR" sz="2400" dirty="0" err="1" smtClean="0">
                <a:latin typeface="+mj-ea"/>
                <a:ea typeface="+mj-ea"/>
              </a:rPr>
              <a:t>OpenCV</a:t>
            </a:r>
            <a:r>
              <a:rPr lang="en-US" altLang="ko-KR" sz="2400" dirty="0" smtClean="0">
                <a:latin typeface="+mj-ea"/>
                <a:ea typeface="+mj-ea"/>
              </a:rPr>
              <a:t>, YOLOv8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79" y="3446219"/>
            <a:ext cx="1469839" cy="16113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4" y="3553681"/>
            <a:ext cx="1633355" cy="20131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71686" y="5057531"/>
            <a:ext cx="14478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62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코 인식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 처리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26" y="1930400"/>
            <a:ext cx="742931" cy="3881437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549746733"/>
              </p:ext>
            </p:extLst>
          </p:nvPr>
        </p:nvGraphicFramePr>
        <p:xfrm>
          <a:off x="2051435" y="1743372"/>
          <a:ext cx="7716020" cy="406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5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블러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8631678" cy="82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선명화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7288820" cy="9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그레이스케일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1" y="5371543"/>
            <a:ext cx="9567113" cy="9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반전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2"/>
            <a:ext cx="7945251" cy="10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미러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1" y="5371542"/>
            <a:ext cx="7475419" cy="9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HSV </a:t>
            </a: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엠보싱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432495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0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YOLO 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적용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02" y="3600743"/>
            <a:ext cx="594443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모자이크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6106377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위쪽 화살표 6"/>
          <p:cNvSpPr/>
          <p:nvPr/>
        </p:nvSpPr>
        <p:spPr>
          <a:xfrm>
            <a:off x="4215053" y="2086494"/>
            <a:ext cx="1521229" cy="1765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61376" y="3881738"/>
            <a:ext cx="621195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PROGRESS</a:t>
            </a:r>
          </a:p>
          <a:p>
            <a:pPr algn="ctr"/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기존 프로그램 개선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00430" y="1163164"/>
            <a:ext cx="27338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TARGET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객체 인식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 smtClean="0"/>
              <a:t>프로젝트 시사점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858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프로젝트 시사점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 smtClean="0">
                <a:latin typeface="+mj-ea"/>
                <a:ea typeface="+mj-ea"/>
              </a:rPr>
              <a:t>프로젝트 </a:t>
            </a:r>
            <a:r>
              <a:rPr lang="ko-KR" altLang="en-US" sz="2500" dirty="0">
                <a:latin typeface="+mj-ea"/>
                <a:ea typeface="+mj-ea"/>
              </a:rPr>
              <a:t>요약 및 주요 성과</a:t>
            </a:r>
          </a:p>
          <a:p>
            <a:r>
              <a:rPr lang="en-US" altLang="ko-KR" sz="2500" dirty="0" smtClean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성능 최적화 방안</a:t>
            </a:r>
          </a:p>
          <a:p>
            <a:r>
              <a:rPr lang="en-US" altLang="ko-KR" sz="2500" dirty="0" smtClean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추가 기능 제안 </a:t>
            </a:r>
            <a:r>
              <a:rPr lang="en-US" altLang="ko-KR" sz="2500" dirty="0">
                <a:latin typeface="+mj-ea"/>
                <a:ea typeface="+mj-ea"/>
              </a:rPr>
              <a:t>(</a:t>
            </a:r>
            <a:r>
              <a:rPr lang="ko-KR" altLang="en-US" sz="2500" dirty="0">
                <a:latin typeface="+mj-ea"/>
                <a:ea typeface="+mj-ea"/>
              </a:rPr>
              <a:t>예</a:t>
            </a:r>
            <a:r>
              <a:rPr lang="en-US" altLang="ko-KR" sz="2500" dirty="0">
                <a:latin typeface="+mj-ea"/>
                <a:ea typeface="+mj-ea"/>
              </a:rPr>
              <a:t>: </a:t>
            </a:r>
            <a:r>
              <a:rPr lang="ko-KR" altLang="en-US" sz="2500" dirty="0">
                <a:latin typeface="+mj-ea"/>
                <a:ea typeface="+mj-ea"/>
              </a:rPr>
              <a:t>더 다양한 필터</a:t>
            </a:r>
            <a:r>
              <a:rPr lang="en-US" altLang="ko-KR" sz="2500" dirty="0">
                <a:latin typeface="+mj-ea"/>
                <a:ea typeface="+mj-ea"/>
              </a:rPr>
              <a:t>, </a:t>
            </a:r>
            <a:r>
              <a:rPr lang="ko-KR" altLang="en-US" sz="2500" dirty="0">
                <a:latin typeface="+mj-ea"/>
                <a:ea typeface="+mj-ea"/>
              </a:rPr>
              <a:t>비디오 편집 기능</a:t>
            </a:r>
            <a:r>
              <a:rPr lang="en-US" altLang="ko-KR" sz="2500" dirty="0">
                <a:latin typeface="+mj-ea"/>
                <a:ea typeface="+mj-ea"/>
              </a:rPr>
              <a:t>)</a:t>
            </a:r>
          </a:p>
          <a:p>
            <a:r>
              <a:rPr lang="en-US" altLang="ko-KR" sz="2500" dirty="0" smtClean="0">
                <a:latin typeface="+mj-ea"/>
                <a:ea typeface="+mj-ea"/>
              </a:rPr>
              <a:t> </a:t>
            </a:r>
            <a:r>
              <a:rPr lang="ko-KR" altLang="en-US" sz="2500" dirty="0">
                <a:latin typeface="+mj-ea"/>
                <a:ea typeface="+mj-ea"/>
              </a:rPr>
              <a:t>사용자 인터페이스 개선 방안</a:t>
            </a:r>
          </a:p>
        </p:txBody>
      </p:sp>
    </p:spTree>
    <p:extLst>
      <p:ext uri="{BB962C8B-B14F-4D97-AF65-F5344CB8AC3E}">
        <p14:creationId xmlns:p14="http://schemas.microsoft.com/office/powerpoint/2010/main" val="13366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참고 문헌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>
                <a:latin typeface="+mj-ea"/>
                <a:ea typeface="+mj-ea"/>
              </a:rPr>
              <a:t>.</a:t>
            </a:r>
            <a:endParaRPr lang="ko-KR" altLang="en-US" sz="2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73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02087" y="2967335"/>
            <a:ext cx="3902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2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811"/>
          </a:xfrm>
        </p:spPr>
        <p:txBody>
          <a:bodyPr/>
          <a:lstStyle/>
          <a:p>
            <a:pPr algn="just"/>
            <a:r>
              <a:rPr lang="ko-KR" altLang="en-US" dirty="0" smtClean="0"/>
              <a:t>미니 프로젝트의 문제점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21692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/>
          <p:cNvSpPr/>
          <p:nvPr/>
        </p:nvSpPr>
        <p:spPr>
          <a:xfrm>
            <a:off x="632278" y="215829"/>
            <a:ext cx="118494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역기획</a:t>
            </a:r>
            <a:endParaRPr lang="en-US" altLang="ko-KR" sz="2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47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프로그램 소개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7627" y="5394012"/>
            <a:ext cx="83204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Photo &amp; Video Tool (</a:t>
            </a:r>
            <a:r>
              <a:rPr lang="en-US" altLang="ko-KR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PnVT</a:t>
            </a:r>
            <a:r>
              <a:rPr lang="en-US" altLang="ko-KR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27" y="380089"/>
            <a:ext cx="8231086" cy="46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437056" y="44434"/>
            <a:ext cx="5196254" cy="36282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63768" y="193431"/>
            <a:ext cx="5671039" cy="189034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주요 기능</a:t>
            </a:r>
            <a:endParaRPr lang="ko-KR" altLang="en-US" sz="45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23092" y="2294792"/>
            <a:ext cx="5811716" cy="441373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이미지 처리 기법 지원</a:t>
            </a:r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85792" y="3894991"/>
            <a:ext cx="5206512" cy="27519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b="1" dirty="0" smtClean="0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dirty="0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객체 탐지 및 </a:t>
            </a:r>
            <a:r>
              <a:rPr lang="ko-KR" altLang="en-US" sz="2000" b="1" dirty="0" err="1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카운팅</a:t>
            </a:r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64" y="3329860"/>
            <a:ext cx="3233938" cy="27255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35006" y="179658"/>
            <a:ext cx="323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실시간 비디오 효과 적용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186" y="3965663"/>
            <a:ext cx="3865045" cy="21487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73" y="548990"/>
            <a:ext cx="4949861" cy="27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A752CCC-5C25-436C-B759-7E4E4195A5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596</TotalTime>
  <Words>554</Words>
  <Application>Microsoft Office PowerPoint</Application>
  <PresentationFormat>와이드스크린</PresentationFormat>
  <Paragraphs>186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Wingdings 3</vt:lpstr>
      <vt:lpstr>패싯</vt:lpstr>
      <vt:lpstr>PowerPoint 프레젠테이션</vt:lpstr>
      <vt:lpstr>PowerPoint 프레젠테이션</vt:lpstr>
      <vt:lpstr>프로젝트 개요</vt:lpstr>
      <vt:lpstr>프로젝트 개요</vt:lpstr>
      <vt:lpstr>PowerPoint 프레젠테이션</vt:lpstr>
      <vt:lpstr>미니 프로젝트의 문제점</vt:lpstr>
      <vt:lpstr>프로그램 소개</vt:lpstr>
      <vt:lpstr>PowerPoint 프레젠테이션</vt:lpstr>
      <vt:lpstr>PowerPoint 프레젠테이션</vt:lpstr>
      <vt:lpstr>이미지 / 화소 처리 기법</vt:lpstr>
      <vt:lpstr>이미지 편집 기능소개 - 화소처리기법 동일 이미지</vt:lpstr>
      <vt:lpstr>이미지 편집 기능소개 - 화소처리기법 밝게/어둡게</vt:lpstr>
      <vt:lpstr>이미지 편집 기능소개 – 화소처리기법 그레이 스케일</vt:lpstr>
      <vt:lpstr>이미지 편집 기능소개 – 화소처리기법 반전</vt:lpstr>
      <vt:lpstr>이미지 편집 기능소개 – 화소처리기법 흑백</vt:lpstr>
      <vt:lpstr>이미지 편집 기능소개 – 화소처리기법 포스터라이징</vt:lpstr>
      <vt:lpstr>이미지 / 기하학 처리</vt:lpstr>
      <vt:lpstr>이미지 편집 기능소개 – 기하학 처리 확대/축소</vt:lpstr>
      <vt:lpstr>이미지 편집 기능소개 – 기하학 처리 이동</vt:lpstr>
      <vt:lpstr>이미지 편집 기능소개 – 기하학 처리 대칭</vt:lpstr>
      <vt:lpstr>이미지 편집 기능소개 – 기하학 처리 회전</vt:lpstr>
      <vt:lpstr>이미지 / 화소 영역 처리</vt:lpstr>
      <vt:lpstr>RGB VS HSV</vt:lpstr>
      <vt:lpstr>RGB VS HSV</vt:lpstr>
      <vt:lpstr>RGB VS HSV</vt:lpstr>
      <vt:lpstr>이미지 편집 기능소개 – 화소영역처리 엠보싱(HSV)</vt:lpstr>
      <vt:lpstr>이미지 편집 기능소개 – 화소영역처리 블러링(HSV)</vt:lpstr>
      <vt:lpstr>이미지 편집 기능소개 – 화소영역처리 샤프닝(HSV)</vt:lpstr>
      <vt:lpstr>이미지 편집 기능소개 – 화소영역처리 경계선 (RGB)</vt:lpstr>
      <vt:lpstr>이미지 편집 기능소개 – 화소영역처리 가우시안(RGB)</vt:lpstr>
      <vt:lpstr>이미지 / OpenCV 처리</vt:lpstr>
      <vt:lpstr>이미지 편집 기능소개 – Open CV 동일 이미지</vt:lpstr>
      <vt:lpstr>이미지 편집 기능소개 – Open CV 그레이 이미지</vt:lpstr>
      <vt:lpstr>이미지 편집 기능소개 – Open CV HSV 변환</vt:lpstr>
      <vt:lpstr>이미지 편집 기능소개 – Open CV Binary 이미지</vt:lpstr>
      <vt:lpstr>이미지 편집 기능소개 – Open CV 적응형 이미지</vt:lpstr>
      <vt:lpstr>이미지 편집 기능소개 – Open CV 엠보싱 이미지</vt:lpstr>
      <vt:lpstr>이미지 편집 기능소개 – Open CV 카툰 이미지</vt:lpstr>
      <vt:lpstr>이미지 편집 기능소개 – Open CV 얼굴 인식</vt:lpstr>
      <vt:lpstr>이미지 편집 기능소개 – Open CV 코 인식</vt:lpstr>
      <vt:lpstr>동영상 처리</vt:lpstr>
      <vt:lpstr>동영상 편집 기능소개 블러</vt:lpstr>
      <vt:lpstr>동영상 편집 기능소개 선명화</vt:lpstr>
      <vt:lpstr>동영상 편집 기능소개 그레이스케일</vt:lpstr>
      <vt:lpstr>동영상 편집 기능소개 반전</vt:lpstr>
      <vt:lpstr>동영상 편집 기능소개 미러</vt:lpstr>
      <vt:lpstr>동영상 편집 기능소개 HSV 엠보싱</vt:lpstr>
      <vt:lpstr>동영상 편집 기능소개 YOLO 적용</vt:lpstr>
      <vt:lpstr>동영상 편집 기능소개 모자이크</vt:lpstr>
      <vt:lpstr> 객체 인식</vt:lpstr>
      <vt:lpstr>프로젝트 시사점</vt:lpstr>
      <vt:lpstr>프로젝트 시사점</vt:lpstr>
      <vt:lpstr>참고 문헌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영상인식 구현 과정 최종 프로젝트 발표</dc:title>
  <dc:creator>User</dc:creator>
  <cp:keywords/>
  <cp:lastModifiedBy>User</cp:lastModifiedBy>
  <cp:revision>34</cp:revision>
  <dcterms:created xsi:type="dcterms:W3CDTF">2024-07-09T07:04:19Z</dcterms:created>
  <dcterms:modified xsi:type="dcterms:W3CDTF">2024-07-10T05:50:49Z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